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685800" y="1122362"/>
            <a:ext cx="77724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Haga clic para modificar el estilo de título del patrón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143000" y="3602037"/>
            <a:ext cx="6858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</a:lstStyle>
          <a:p>
            <a:pPr/>
            <a:r>
              <a:t>Haga clic para modificar el estilo de subtítulo del patrón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623887" y="1709739"/>
            <a:ext cx="7886701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Haga clic para modificar el estilo de título del patrón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623887" y="4589464"/>
            <a:ext cx="7886701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</a:lstStyle>
          <a:p>
            <a:pPr/>
            <a:r>
              <a:t>Haga clic para modificar el estilo de texto del patrón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39" name="Shape 39"/>
          <p:cNvSpPr/>
          <p:nvPr>
            <p:ph type="body"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xfrm>
            <a:off x="629841" y="365125"/>
            <a:ext cx="7886701" cy="1325564"/>
          </a:xfrm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48" name="Shape 48"/>
          <p:cNvSpPr/>
          <p:nvPr>
            <p:ph type="body" sz="quarter" idx="1"/>
          </p:nvPr>
        </p:nvSpPr>
        <p:spPr>
          <a:xfrm>
            <a:off x="629841" y="1681163"/>
            <a:ext cx="3868341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</a:lstStyle>
          <a:p>
            <a:pPr/>
            <a:r>
              <a:t>Haga clic para modificar el estilo de texto del patrón</a:t>
            </a:r>
          </a:p>
        </p:txBody>
      </p:sp>
      <p:sp>
        <p:nvSpPr>
          <p:cNvPr id="49" name="Shape 49"/>
          <p:cNvSpPr/>
          <p:nvPr>
            <p:ph type="body" sz="quarter" idx="13"/>
          </p:nvPr>
        </p:nvSpPr>
        <p:spPr>
          <a:xfrm>
            <a:off x="4629149" y="1681163"/>
            <a:ext cx="3887393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hape 5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Haga clic para modificar el estilo de título del patrón</a:t>
            </a:r>
          </a:p>
        </p:txBody>
      </p:sp>
      <p:sp>
        <p:nvSpPr>
          <p:cNvPr id="73" name="Shape 73"/>
          <p:cNvSpPr/>
          <p:nvPr>
            <p:ph type="body" sz="half" idx="1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Haga clic para modificar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74" name="Shape 74"/>
          <p:cNvSpPr/>
          <p:nvPr>
            <p:ph type="body" sz="quarter" idx="13"/>
          </p:nvPr>
        </p:nvSpPr>
        <p:spPr>
          <a:xfrm>
            <a:off x="629840" y="2057400"/>
            <a:ext cx="2949180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Haga clic para modificar el estilo de título del patrón</a:t>
            </a:r>
          </a:p>
        </p:txBody>
      </p:sp>
      <p:sp>
        <p:nvSpPr>
          <p:cNvPr id="83" name="Shape 83"/>
          <p:cNvSpPr/>
          <p:nvPr>
            <p:ph type="pic" sz="half" idx="13"/>
          </p:nvPr>
        </p:nvSpPr>
        <p:spPr>
          <a:xfrm>
            <a:off x="3887391" y="987425"/>
            <a:ext cx="4629151" cy="487362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/>
            <a:r>
              <a:t>Haga clic para modificar el estilo de texto del patrón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Haga clic para modificar el estilo de título del patrón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Haga clic para modificar el estilo de texto del patrón</a:t>
            </a:r>
          </a:p>
          <a:p>
            <a:pPr lvl="1"/>
            <a:r>
              <a:t>Segundo nivel</a:t>
            </a:r>
          </a:p>
          <a:p>
            <a:pPr lvl="2"/>
            <a:r>
              <a:t>Tercer nivel</a:t>
            </a:r>
          </a:p>
          <a:p>
            <a:pPr lvl="3"/>
            <a:r>
              <a:t>Cuarto nivel</a:t>
            </a:r>
          </a:p>
          <a:p>
            <a:pPr lvl="4"/>
            <a:r>
              <a:t>Quinto nivel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256726" y="6404293"/>
            <a:ext cx="25862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image1.png"/>
          <p:cNvPicPr>
            <a:picLocks noChangeAspect="1"/>
          </p:cNvPicPr>
          <p:nvPr/>
        </p:nvPicPr>
        <p:blipFill>
          <a:blip r:embed="rId2">
            <a:extLst/>
          </a:blip>
          <a:srcRect l="1188" t="1711" r="398" b="2764"/>
          <a:stretch>
            <a:fillRect/>
          </a:stretch>
        </p:blipFill>
        <p:spPr>
          <a:xfrm>
            <a:off x="160132" y="1854571"/>
            <a:ext cx="4221347" cy="3300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562" fill="norm" stroke="1" extrusionOk="0">
                <a:moveTo>
                  <a:pt x="11703" y="8"/>
                </a:moveTo>
                <a:cubicBezTo>
                  <a:pt x="11158" y="31"/>
                  <a:pt x="10544" y="99"/>
                  <a:pt x="10191" y="200"/>
                </a:cubicBezTo>
                <a:cubicBezTo>
                  <a:pt x="9852" y="297"/>
                  <a:pt x="9482" y="390"/>
                  <a:pt x="9369" y="405"/>
                </a:cubicBezTo>
                <a:cubicBezTo>
                  <a:pt x="9256" y="421"/>
                  <a:pt x="9055" y="490"/>
                  <a:pt x="8922" y="561"/>
                </a:cubicBezTo>
                <a:cubicBezTo>
                  <a:pt x="8788" y="632"/>
                  <a:pt x="8665" y="673"/>
                  <a:pt x="8648" y="651"/>
                </a:cubicBezTo>
                <a:cubicBezTo>
                  <a:pt x="8631" y="629"/>
                  <a:pt x="8533" y="688"/>
                  <a:pt x="8431" y="781"/>
                </a:cubicBezTo>
                <a:cubicBezTo>
                  <a:pt x="8328" y="874"/>
                  <a:pt x="8244" y="927"/>
                  <a:pt x="8244" y="900"/>
                </a:cubicBezTo>
                <a:cubicBezTo>
                  <a:pt x="8244" y="873"/>
                  <a:pt x="8153" y="910"/>
                  <a:pt x="8043" y="983"/>
                </a:cubicBezTo>
                <a:cubicBezTo>
                  <a:pt x="7932" y="1056"/>
                  <a:pt x="7826" y="1093"/>
                  <a:pt x="7805" y="1066"/>
                </a:cubicBezTo>
                <a:cubicBezTo>
                  <a:pt x="7784" y="1040"/>
                  <a:pt x="7704" y="1093"/>
                  <a:pt x="7629" y="1183"/>
                </a:cubicBezTo>
                <a:cubicBezTo>
                  <a:pt x="7553" y="1273"/>
                  <a:pt x="7435" y="1357"/>
                  <a:pt x="7365" y="1372"/>
                </a:cubicBezTo>
                <a:cubicBezTo>
                  <a:pt x="7295" y="1387"/>
                  <a:pt x="7111" y="1503"/>
                  <a:pt x="6957" y="1629"/>
                </a:cubicBezTo>
                <a:cubicBezTo>
                  <a:pt x="6802" y="1754"/>
                  <a:pt x="6644" y="1842"/>
                  <a:pt x="6605" y="1826"/>
                </a:cubicBezTo>
                <a:cubicBezTo>
                  <a:pt x="6577" y="1814"/>
                  <a:pt x="6513" y="1857"/>
                  <a:pt x="6447" y="1917"/>
                </a:cubicBezTo>
                <a:cubicBezTo>
                  <a:pt x="6416" y="1959"/>
                  <a:pt x="6375" y="2005"/>
                  <a:pt x="6323" y="2049"/>
                </a:cubicBezTo>
                <a:cubicBezTo>
                  <a:pt x="6300" y="2068"/>
                  <a:pt x="6284" y="2079"/>
                  <a:pt x="6266" y="2093"/>
                </a:cubicBezTo>
                <a:cubicBezTo>
                  <a:pt x="6211" y="2141"/>
                  <a:pt x="6160" y="2176"/>
                  <a:pt x="6134" y="2176"/>
                </a:cubicBezTo>
                <a:cubicBezTo>
                  <a:pt x="6091" y="2176"/>
                  <a:pt x="6003" y="2252"/>
                  <a:pt x="5939" y="2342"/>
                </a:cubicBezTo>
                <a:cubicBezTo>
                  <a:pt x="5875" y="2432"/>
                  <a:pt x="5794" y="2482"/>
                  <a:pt x="5759" y="2453"/>
                </a:cubicBezTo>
                <a:cubicBezTo>
                  <a:pt x="5723" y="2425"/>
                  <a:pt x="5648" y="2475"/>
                  <a:pt x="5590" y="2562"/>
                </a:cubicBezTo>
                <a:cubicBezTo>
                  <a:pt x="5581" y="2584"/>
                  <a:pt x="5572" y="2606"/>
                  <a:pt x="5560" y="2627"/>
                </a:cubicBezTo>
                <a:cubicBezTo>
                  <a:pt x="5522" y="2693"/>
                  <a:pt x="5492" y="2723"/>
                  <a:pt x="5456" y="2728"/>
                </a:cubicBezTo>
                <a:cubicBezTo>
                  <a:pt x="5279" y="2926"/>
                  <a:pt x="5018" y="3162"/>
                  <a:pt x="4930" y="3187"/>
                </a:cubicBezTo>
                <a:cubicBezTo>
                  <a:pt x="4902" y="3195"/>
                  <a:pt x="4856" y="3232"/>
                  <a:pt x="4808" y="3275"/>
                </a:cubicBezTo>
                <a:cubicBezTo>
                  <a:pt x="4800" y="3297"/>
                  <a:pt x="4787" y="3318"/>
                  <a:pt x="4782" y="3340"/>
                </a:cubicBezTo>
                <a:cubicBezTo>
                  <a:pt x="4758" y="3459"/>
                  <a:pt x="4736" y="3476"/>
                  <a:pt x="4644" y="3423"/>
                </a:cubicBezTo>
                <a:cubicBezTo>
                  <a:pt x="4591" y="3460"/>
                  <a:pt x="4538" y="3484"/>
                  <a:pt x="4504" y="3467"/>
                </a:cubicBezTo>
                <a:cubicBezTo>
                  <a:pt x="4442" y="3437"/>
                  <a:pt x="4344" y="3555"/>
                  <a:pt x="4216" y="3812"/>
                </a:cubicBezTo>
                <a:cubicBezTo>
                  <a:pt x="4203" y="3837"/>
                  <a:pt x="4180" y="3868"/>
                  <a:pt x="4165" y="3895"/>
                </a:cubicBezTo>
                <a:cubicBezTo>
                  <a:pt x="4155" y="3940"/>
                  <a:pt x="4139" y="3974"/>
                  <a:pt x="4112" y="3983"/>
                </a:cubicBezTo>
                <a:cubicBezTo>
                  <a:pt x="3999" y="4170"/>
                  <a:pt x="3858" y="4372"/>
                  <a:pt x="3741" y="4494"/>
                </a:cubicBezTo>
                <a:cubicBezTo>
                  <a:pt x="3587" y="4653"/>
                  <a:pt x="3363" y="4936"/>
                  <a:pt x="3243" y="5127"/>
                </a:cubicBezTo>
                <a:cubicBezTo>
                  <a:pt x="3193" y="5206"/>
                  <a:pt x="3144" y="5272"/>
                  <a:pt x="3099" y="5329"/>
                </a:cubicBezTo>
                <a:cubicBezTo>
                  <a:pt x="3098" y="5332"/>
                  <a:pt x="3100" y="5334"/>
                  <a:pt x="3099" y="5337"/>
                </a:cubicBezTo>
                <a:cubicBezTo>
                  <a:pt x="3090" y="5373"/>
                  <a:pt x="3057" y="5401"/>
                  <a:pt x="3020" y="5420"/>
                </a:cubicBezTo>
                <a:cubicBezTo>
                  <a:pt x="2993" y="5445"/>
                  <a:pt x="2970" y="5461"/>
                  <a:pt x="2959" y="5459"/>
                </a:cubicBezTo>
                <a:cubicBezTo>
                  <a:pt x="2923" y="5450"/>
                  <a:pt x="2891" y="5480"/>
                  <a:pt x="2888" y="5526"/>
                </a:cubicBezTo>
                <a:cubicBezTo>
                  <a:pt x="2877" y="5695"/>
                  <a:pt x="2718" y="5984"/>
                  <a:pt x="2660" y="5938"/>
                </a:cubicBezTo>
                <a:cubicBezTo>
                  <a:pt x="2627" y="5912"/>
                  <a:pt x="2549" y="5964"/>
                  <a:pt x="2488" y="6055"/>
                </a:cubicBezTo>
                <a:cubicBezTo>
                  <a:pt x="2427" y="6145"/>
                  <a:pt x="2356" y="6203"/>
                  <a:pt x="2329" y="6182"/>
                </a:cubicBezTo>
                <a:cubicBezTo>
                  <a:pt x="2303" y="6161"/>
                  <a:pt x="2282" y="6258"/>
                  <a:pt x="2285" y="6397"/>
                </a:cubicBezTo>
                <a:cubicBezTo>
                  <a:pt x="2289" y="6587"/>
                  <a:pt x="2231" y="6723"/>
                  <a:pt x="2053" y="6936"/>
                </a:cubicBezTo>
                <a:cubicBezTo>
                  <a:pt x="1923" y="7093"/>
                  <a:pt x="1835" y="7222"/>
                  <a:pt x="1858" y="7222"/>
                </a:cubicBezTo>
                <a:cubicBezTo>
                  <a:pt x="1882" y="7222"/>
                  <a:pt x="1857" y="7285"/>
                  <a:pt x="1804" y="7364"/>
                </a:cubicBezTo>
                <a:cubicBezTo>
                  <a:pt x="1750" y="7444"/>
                  <a:pt x="1688" y="7577"/>
                  <a:pt x="1666" y="7657"/>
                </a:cubicBezTo>
                <a:cubicBezTo>
                  <a:pt x="1643" y="7737"/>
                  <a:pt x="1593" y="7791"/>
                  <a:pt x="1552" y="7779"/>
                </a:cubicBezTo>
                <a:cubicBezTo>
                  <a:pt x="1511" y="7767"/>
                  <a:pt x="1466" y="7842"/>
                  <a:pt x="1452" y="7945"/>
                </a:cubicBezTo>
                <a:cubicBezTo>
                  <a:pt x="1423" y="8170"/>
                  <a:pt x="1109" y="8793"/>
                  <a:pt x="1026" y="8793"/>
                </a:cubicBezTo>
                <a:cubicBezTo>
                  <a:pt x="993" y="8793"/>
                  <a:pt x="975" y="8840"/>
                  <a:pt x="983" y="8897"/>
                </a:cubicBezTo>
                <a:cubicBezTo>
                  <a:pt x="992" y="8953"/>
                  <a:pt x="860" y="9362"/>
                  <a:pt x="691" y="9804"/>
                </a:cubicBezTo>
                <a:cubicBezTo>
                  <a:pt x="659" y="9889"/>
                  <a:pt x="662" y="9889"/>
                  <a:pt x="632" y="9968"/>
                </a:cubicBezTo>
                <a:cubicBezTo>
                  <a:pt x="628" y="9984"/>
                  <a:pt x="621" y="10002"/>
                  <a:pt x="612" y="10019"/>
                </a:cubicBezTo>
                <a:cubicBezTo>
                  <a:pt x="503" y="10311"/>
                  <a:pt x="384" y="10632"/>
                  <a:pt x="384" y="10649"/>
                </a:cubicBezTo>
                <a:cubicBezTo>
                  <a:pt x="385" y="10672"/>
                  <a:pt x="328" y="10859"/>
                  <a:pt x="259" y="11064"/>
                </a:cubicBezTo>
                <a:cubicBezTo>
                  <a:pt x="189" y="11270"/>
                  <a:pt x="146" y="11438"/>
                  <a:pt x="161" y="11438"/>
                </a:cubicBezTo>
                <a:cubicBezTo>
                  <a:pt x="176" y="11438"/>
                  <a:pt x="144" y="11565"/>
                  <a:pt x="92" y="11723"/>
                </a:cubicBezTo>
                <a:cubicBezTo>
                  <a:pt x="38" y="11888"/>
                  <a:pt x="6" y="12119"/>
                  <a:pt x="1" y="12317"/>
                </a:cubicBezTo>
                <a:cubicBezTo>
                  <a:pt x="-5" y="12515"/>
                  <a:pt x="15" y="12680"/>
                  <a:pt x="64" y="12719"/>
                </a:cubicBezTo>
                <a:cubicBezTo>
                  <a:pt x="105" y="12751"/>
                  <a:pt x="109" y="12823"/>
                  <a:pt x="72" y="12908"/>
                </a:cubicBezTo>
                <a:cubicBezTo>
                  <a:pt x="29" y="13006"/>
                  <a:pt x="44" y="13066"/>
                  <a:pt x="127" y="13128"/>
                </a:cubicBezTo>
                <a:cubicBezTo>
                  <a:pt x="190" y="13176"/>
                  <a:pt x="361" y="13317"/>
                  <a:pt x="508" y="13442"/>
                </a:cubicBezTo>
                <a:cubicBezTo>
                  <a:pt x="840" y="13724"/>
                  <a:pt x="1296" y="13753"/>
                  <a:pt x="1586" y="13509"/>
                </a:cubicBezTo>
                <a:cubicBezTo>
                  <a:pt x="1691" y="13421"/>
                  <a:pt x="1800" y="13367"/>
                  <a:pt x="1830" y="13390"/>
                </a:cubicBezTo>
                <a:cubicBezTo>
                  <a:pt x="1860" y="13414"/>
                  <a:pt x="1879" y="13404"/>
                  <a:pt x="1871" y="13367"/>
                </a:cubicBezTo>
                <a:cubicBezTo>
                  <a:pt x="1863" y="13329"/>
                  <a:pt x="1915" y="13149"/>
                  <a:pt x="1988" y="12967"/>
                </a:cubicBezTo>
                <a:cubicBezTo>
                  <a:pt x="2062" y="12786"/>
                  <a:pt x="2173" y="12443"/>
                  <a:pt x="2234" y="12205"/>
                </a:cubicBezTo>
                <a:cubicBezTo>
                  <a:pt x="2295" y="11967"/>
                  <a:pt x="2399" y="11689"/>
                  <a:pt x="2466" y="11585"/>
                </a:cubicBezTo>
                <a:cubicBezTo>
                  <a:pt x="2569" y="11423"/>
                  <a:pt x="2592" y="11415"/>
                  <a:pt x="2628" y="11531"/>
                </a:cubicBezTo>
                <a:cubicBezTo>
                  <a:pt x="2651" y="11605"/>
                  <a:pt x="2642" y="11905"/>
                  <a:pt x="2612" y="12197"/>
                </a:cubicBezTo>
                <a:cubicBezTo>
                  <a:pt x="2545" y="12832"/>
                  <a:pt x="2585" y="15746"/>
                  <a:pt x="2667" y="16151"/>
                </a:cubicBezTo>
                <a:cubicBezTo>
                  <a:pt x="2671" y="16174"/>
                  <a:pt x="2682" y="16228"/>
                  <a:pt x="2689" y="16273"/>
                </a:cubicBezTo>
                <a:cubicBezTo>
                  <a:pt x="2696" y="16319"/>
                  <a:pt x="2735" y="16463"/>
                  <a:pt x="2778" y="16592"/>
                </a:cubicBezTo>
                <a:cubicBezTo>
                  <a:pt x="2821" y="16721"/>
                  <a:pt x="2841" y="16856"/>
                  <a:pt x="2823" y="16893"/>
                </a:cubicBezTo>
                <a:cubicBezTo>
                  <a:pt x="2805" y="16930"/>
                  <a:pt x="2842" y="16987"/>
                  <a:pt x="2904" y="17018"/>
                </a:cubicBezTo>
                <a:cubicBezTo>
                  <a:pt x="3007" y="17068"/>
                  <a:pt x="3003" y="17086"/>
                  <a:pt x="2870" y="17225"/>
                </a:cubicBezTo>
                <a:lnTo>
                  <a:pt x="2721" y="17378"/>
                </a:lnTo>
                <a:lnTo>
                  <a:pt x="2863" y="17404"/>
                </a:lnTo>
                <a:cubicBezTo>
                  <a:pt x="2941" y="17419"/>
                  <a:pt x="3024" y="17489"/>
                  <a:pt x="3048" y="17557"/>
                </a:cubicBezTo>
                <a:cubicBezTo>
                  <a:pt x="3073" y="17625"/>
                  <a:pt x="3143" y="17805"/>
                  <a:pt x="3203" y="17956"/>
                </a:cubicBezTo>
                <a:cubicBezTo>
                  <a:pt x="3262" y="18108"/>
                  <a:pt x="3310" y="18269"/>
                  <a:pt x="3310" y="18317"/>
                </a:cubicBezTo>
                <a:cubicBezTo>
                  <a:pt x="3310" y="18364"/>
                  <a:pt x="3456" y="18655"/>
                  <a:pt x="3635" y="18962"/>
                </a:cubicBezTo>
                <a:cubicBezTo>
                  <a:pt x="3813" y="19269"/>
                  <a:pt x="3960" y="19561"/>
                  <a:pt x="3960" y="19610"/>
                </a:cubicBezTo>
                <a:cubicBezTo>
                  <a:pt x="3960" y="19660"/>
                  <a:pt x="4024" y="19745"/>
                  <a:pt x="4104" y="19800"/>
                </a:cubicBezTo>
                <a:cubicBezTo>
                  <a:pt x="4184" y="19854"/>
                  <a:pt x="4252" y="19887"/>
                  <a:pt x="4252" y="19870"/>
                </a:cubicBezTo>
                <a:cubicBezTo>
                  <a:pt x="4252" y="19831"/>
                  <a:pt x="4524" y="20108"/>
                  <a:pt x="4701" y="20329"/>
                </a:cubicBezTo>
                <a:cubicBezTo>
                  <a:pt x="4883" y="20556"/>
                  <a:pt x="5213" y="20824"/>
                  <a:pt x="5280" y="20798"/>
                </a:cubicBezTo>
                <a:cubicBezTo>
                  <a:pt x="5309" y="20786"/>
                  <a:pt x="5471" y="20901"/>
                  <a:pt x="5639" y="21055"/>
                </a:cubicBezTo>
                <a:cubicBezTo>
                  <a:pt x="5854" y="21252"/>
                  <a:pt x="5981" y="21316"/>
                  <a:pt x="6071" y="21275"/>
                </a:cubicBezTo>
                <a:cubicBezTo>
                  <a:pt x="6197" y="21218"/>
                  <a:pt x="6250" y="21225"/>
                  <a:pt x="6475" y="21329"/>
                </a:cubicBezTo>
                <a:cubicBezTo>
                  <a:pt x="6650" y="21410"/>
                  <a:pt x="7100" y="21454"/>
                  <a:pt x="7929" y="21469"/>
                </a:cubicBezTo>
                <a:cubicBezTo>
                  <a:pt x="8346" y="21477"/>
                  <a:pt x="8711" y="21514"/>
                  <a:pt x="8739" y="21550"/>
                </a:cubicBezTo>
                <a:cubicBezTo>
                  <a:pt x="8768" y="21586"/>
                  <a:pt x="8836" y="21541"/>
                  <a:pt x="8891" y="21451"/>
                </a:cubicBezTo>
                <a:cubicBezTo>
                  <a:pt x="8956" y="21346"/>
                  <a:pt x="9093" y="21276"/>
                  <a:pt x="9283" y="21252"/>
                </a:cubicBezTo>
                <a:cubicBezTo>
                  <a:pt x="9445" y="21231"/>
                  <a:pt x="9728" y="21132"/>
                  <a:pt x="9913" y="21031"/>
                </a:cubicBezTo>
                <a:cubicBezTo>
                  <a:pt x="10097" y="20930"/>
                  <a:pt x="10286" y="20863"/>
                  <a:pt x="10333" y="20883"/>
                </a:cubicBezTo>
                <a:cubicBezTo>
                  <a:pt x="10379" y="20904"/>
                  <a:pt x="10519" y="20832"/>
                  <a:pt x="10644" y="20725"/>
                </a:cubicBezTo>
                <a:cubicBezTo>
                  <a:pt x="10768" y="20619"/>
                  <a:pt x="10901" y="20531"/>
                  <a:pt x="10938" y="20531"/>
                </a:cubicBezTo>
                <a:cubicBezTo>
                  <a:pt x="10975" y="20531"/>
                  <a:pt x="11115" y="20439"/>
                  <a:pt x="11249" y="20323"/>
                </a:cubicBezTo>
                <a:cubicBezTo>
                  <a:pt x="11382" y="20208"/>
                  <a:pt x="11490" y="20139"/>
                  <a:pt x="11490" y="20170"/>
                </a:cubicBezTo>
                <a:cubicBezTo>
                  <a:pt x="11490" y="20202"/>
                  <a:pt x="11551" y="20156"/>
                  <a:pt x="11626" y="20069"/>
                </a:cubicBezTo>
                <a:cubicBezTo>
                  <a:pt x="11701" y="19983"/>
                  <a:pt x="11782" y="19923"/>
                  <a:pt x="11805" y="19934"/>
                </a:cubicBezTo>
                <a:cubicBezTo>
                  <a:pt x="11828" y="19946"/>
                  <a:pt x="11848" y="19922"/>
                  <a:pt x="11848" y="19883"/>
                </a:cubicBezTo>
                <a:cubicBezTo>
                  <a:pt x="11848" y="19798"/>
                  <a:pt x="12385" y="19211"/>
                  <a:pt x="12463" y="19211"/>
                </a:cubicBezTo>
                <a:cubicBezTo>
                  <a:pt x="12492" y="19211"/>
                  <a:pt x="12621" y="19024"/>
                  <a:pt x="12749" y="18796"/>
                </a:cubicBezTo>
                <a:cubicBezTo>
                  <a:pt x="12877" y="18569"/>
                  <a:pt x="13026" y="18384"/>
                  <a:pt x="13080" y="18384"/>
                </a:cubicBezTo>
                <a:cubicBezTo>
                  <a:pt x="13134" y="18384"/>
                  <a:pt x="13177" y="18327"/>
                  <a:pt x="13177" y="18257"/>
                </a:cubicBezTo>
                <a:cubicBezTo>
                  <a:pt x="13177" y="18187"/>
                  <a:pt x="13222" y="18107"/>
                  <a:pt x="13277" y="18081"/>
                </a:cubicBezTo>
                <a:cubicBezTo>
                  <a:pt x="13332" y="18054"/>
                  <a:pt x="13421" y="17922"/>
                  <a:pt x="13476" y="17788"/>
                </a:cubicBezTo>
                <a:cubicBezTo>
                  <a:pt x="13568" y="17560"/>
                  <a:pt x="13585" y="17551"/>
                  <a:pt x="13717" y="17663"/>
                </a:cubicBezTo>
                <a:cubicBezTo>
                  <a:pt x="13834" y="17762"/>
                  <a:pt x="13860" y="17863"/>
                  <a:pt x="13860" y="18228"/>
                </a:cubicBezTo>
                <a:cubicBezTo>
                  <a:pt x="13860" y="18473"/>
                  <a:pt x="13878" y="18709"/>
                  <a:pt x="13900" y="18755"/>
                </a:cubicBezTo>
                <a:cubicBezTo>
                  <a:pt x="13923" y="18800"/>
                  <a:pt x="13937" y="18947"/>
                  <a:pt x="13931" y="19081"/>
                </a:cubicBezTo>
                <a:cubicBezTo>
                  <a:pt x="13924" y="19225"/>
                  <a:pt x="13968" y="19389"/>
                  <a:pt x="14038" y="19478"/>
                </a:cubicBezTo>
                <a:cubicBezTo>
                  <a:pt x="14126" y="19590"/>
                  <a:pt x="14151" y="19719"/>
                  <a:pt x="14132" y="19963"/>
                </a:cubicBezTo>
                <a:cubicBezTo>
                  <a:pt x="14114" y="20182"/>
                  <a:pt x="14126" y="20266"/>
                  <a:pt x="14168" y="20212"/>
                </a:cubicBezTo>
                <a:cubicBezTo>
                  <a:pt x="14245" y="20114"/>
                  <a:pt x="14560" y="20344"/>
                  <a:pt x="14505" y="20458"/>
                </a:cubicBezTo>
                <a:cubicBezTo>
                  <a:pt x="14486" y="20499"/>
                  <a:pt x="14512" y="20531"/>
                  <a:pt x="14566" y="20531"/>
                </a:cubicBezTo>
                <a:cubicBezTo>
                  <a:pt x="14621" y="20531"/>
                  <a:pt x="14698" y="20610"/>
                  <a:pt x="14737" y="20702"/>
                </a:cubicBezTo>
                <a:cubicBezTo>
                  <a:pt x="14775" y="20794"/>
                  <a:pt x="14832" y="20848"/>
                  <a:pt x="14863" y="20824"/>
                </a:cubicBezTo>
                <a:cubicBezTo>
                  <a:pt x="14893" y="20800"/>
                  <a:pt x="15011" y="20894"/>
                  <a:pt x="15126" y="21031"/>
                </a:cubicBezTo>
                <a:cubicBezTo>
                  <a:pt x="15242" y="21169"/>
                  <a:pt x="15354" y="21262"/>
                  <a:pt x="15372" y="21239"/>
                </a:cubicBezTo>
                <a:cubicBezTo>
                  <a:pt x="15391" y="21215"/>
                  <a:pt x="15441" y="21233"/>
                  <a:pt x="15486" y="21280"/>
                </a:cubicBezTo>
                <a:cubicBezTo>
                  <a:pt x="15542" y="21340"/>
                  <a:pt x="15580" y="21340"/>
                  <a:pt x="15610" y="21280"/>
                </a:cubicBezTo>
                <a:cubicBezTo>
                  <a:pt x="15639" y="21220"/>
                  <a:pt x="15697" y="21223"/>
                  <a:pt x="15794" y="21291"/>
                </a:cubicBezTo>
                <a:cubicBezTo>
                  <a:pt x="15873" y="21344"/>
                  <a:pt x="16156" y="21386"/>
                  <a:pt x="16424" y="21381"/>
                </a:cubicBezTo>
                <a:cubicBezTo>
                  <a:pt x="16691" y="21377"/>
                  <a:pt x="16941" y="21405"/>
                  <a:pt x="16980" y="21446"/>
                </a:cubicBezTo>
                <a:cubicBezTo>
                  <a:pt x="17024" y="21492"/>
                  <a:pt x="17098" y="21476"/>
                  <a:pt x="17175" y="21402"/>
                </a:cubicBezTo>
                <a:cubicBezTo>
                  <a:pt x="17244" y="21336"/>
                  <a:pt x="17384" y="21282"/>
                  <a:pt x="17486" y="21280"/>
                </a:cubicBezTo>
                <a:cubicBezTo>
                  <a:pt x="17587" y="21279"/>
                  <a:pt x="17754" y="21200"/>
                  <a:pt x="17857" y="21106"/>
                </a:cubicBezTo>
                <a:cubicBezTo>
                  <a:pt x="17961" y="21012"/>
                  <a:pt x="18133" y="20931"/>
                  <a:pt x="18239" y="20928"/>
                </a:cubicBezTo>
                <a:cubicBezTo>
                  <a:pt x="18345" y="20924"/>
                  <a:pt x="18415" y="20889"/>
                  <a:pt x="18395" y="20847"/>
                </a:cubicBezTo>
                <a:cubicBezTo>
                  <a:pt x="18375" y="20806"/>
                  <a:pt x="18409" y="20698"/>
                  <a:pt x="18470" y="20611"/>
                </a:cubicBezTo>
                <a:cubicBezTo>
                  <a:pt x="18559" y="20486"/>
                  <a:pt x="18609" y="20474"/>
                  <a:pt x="18712" y="20544"/>
                </a:cubicBezTo>
                <a:cubicBezTo>
                  <a:pt x="18800" y="20604"/>
                  <a:pt x="18828" y="20603"/>
                  <a:pt x="18799" y="20544"/>
                </a:cubicBezTo>
                <a:cubicBezTo>
                  <a:pt x="18776" y="20496"/>
                  <a:pt x="18893" y="20336"/>
                  <a:pt x="19057" y="20186"/>
                </a:cubicBezTo>
                <a:cubicBezTo>
                  <a:pt x="19221" y="20036"/>
                  <a:pt x="19550" y="19674"/>
                  <a:pt x="19788" y="19382"/>
                </a:cubicBezTo>
                <a:cubicBezTo>
                  <a:pt x="20026" y="19090"/>
                  <a:pt x="20240" y="18855"/>
                  <a:pt x="20263" y="18861"/>
                </a:cubicBezTo>
                <a:cubicBezTo>
                  <a:pt x="20286" y="18867"/>
                  <a:pt x="20352" y="18749"/>
                  <a:pt x="20409" y="18597"/>
                </a:cubicBezTo>
                <a:cubicBezTo>
                  <a:pt x="20502" y="18347"/>
                  <a:pt x="20667" y="18174"/>
                  <a:pt x="20783" y="18202"/>
                </a:cubicBezTo>
                <a:cubicBezTo>
                  <a:pt x="20806" y="18208"/>
                  <a:pt x="20820" y="18148"/>
                  <a:pt x="20811" y="18070"/>
                </a:cubicBezTo>
                <a:cubicBezTo>
                  <a:pt x="20792" y="17901"/>
                  <a:pt x="21095" y="17391"/>
                  <a:pt x="21215" y="17391"/>
                </a:cubicBezTo>
                <a:cubicBezTo>
                  <a:pt x="21262" y="17391"/>
                  <a:pt x="21283" y="17355"/>
                  <a:pt x="21262" y="17311"/>
                </a:cubicBezTo>
                <a:cubicBezTo>
                  <a:pt x="21199" y="17180"/>
                  <a:pt x="21429" y="16788"/>
                  <a:pt x="21510" y="16890"/>
                </a:cubicBezTo>
                <a:cubicBezTo>
                  <a:pt x="21543" y="16933"/>
                  <a:pt x="21571" y="16953"/>
                  <a:pt x="21595" y="16963"/>
                </a:cubicBezTo>
                <a:cubicBezTo>
                  <a:pt x="21590" y="16955"/>
                  <a:pt x="21583" y="16945"/>
                  <a:pt x="21577" y="16940"/>
                </a:cubicBezTo>
                <a:cubicBezTo>
                  <a:pt x="21514" y="16882"/>
                  <a:pt x="21467" y="16703"/>
                  <a:pt x="21459" y="16499"/>
                </a:cubicBezTo>
                <a:cubicBezTo>
                  <a:pt x="21444" y="16116"/>
                  <a:pt x="21173" y="15332"/>
                  <a:pt x="21053" y="15327"/>
                </a:cubicBezTo>
                <a:cubicBezTo>
                  <a:pt x="21031" y="15326"/>
                  <a:pt x="21006" y="15313"/>
                  <a:pt x="20982" y="15293"/>
                </a:cubicBezTo>
                <a:cubicBezTo>
                  <a:pt x="20958" y="15274"/>
                  <a:pt x="20937" y="15249"/>
                  <a:pt x="20923" y="15221"/>
                </a:cubicBezTo>
                <a:cubicBezTo>
                  <a:pt x="20875" y="15125"/>
                  <a:pt x="20755" y="15078"/>
                  <a:pt x="20513" y="15060"/>
                </a:cubicBezTo>
                <a:cubicBezTo>
                  <a:pt x="20468" y="15057"/>
                  <a:pt x="20410" y="15028"/>
                  <a:pt x="20367" y="14995"/>
                </a:cubicBezTo>
                <a:cubicBezTo>
                  <a:pt x="20359" y="14990"/>
                  <a:pt x="20349" y="14992"/>
                  <a:pt x="20342" y="14985"/>
                </a:cubicBezTo>
                <a:cubicBezTo>
                  <a:pt x="20325" y="14966"/>
                  <a:pt x="20311" y="14962"/>
                  <a:pt x="20296" y="14956"/>
                </a:cubicBezTo>
                <a:cubicBezTo>
                  <a:pt x="20288" y="14954"/>
                  <a:pt x="20280" y="14945"/>
                  <a:pt x="20273" y="14946"/>
                </a:cubicBezTo>
                <a:cubicBezTo>
                  <a:pt x="20272" y="14946"/>
                  <a:pt x="20272" y="14948"/>
                  <a:pt x="20271" y="14948"/>
                </a:cubicBezTo>
                <a:cubicBezTo>
                  <a:pt x="20251" y="14952"/>
                  <a:pt x="20234" y="14967"/>
                  <a:pt x="20220" y="14995"/>
                </a:cubicBezTo>
                <a:cubicBezTo>
                  <a:pt x="20196" y="15046"/>
                  <a:pt x="20134" y="15067"/>
                  <a:pt x="20082" y="15042"/>
                </a:cubicBezTo>
                <a:cubicBezTo>
                  <a:pt x="20025" y="15014"/>
                  <a:pt x="19875" y="15142"/>
                  <a:pt x="19701" y="15371"/>
                </a:cubicBezTo>
                <a:cubicBezTo>
                  <a:pt x="19657" y="15429"/>
                  <a:pt x="19622" y="15460"/>
                  <a:pt x="19583" y="15503"/>
                </a:cubicBezTo>
                <a:cubicBezTo>
                  <a:pt x="19577" y="15515"/>
                  <a:pt x="19568" y="15525"/>
                  <a:pt x="19563" y="15537"/>
                </a:cubicBezTo>
                <a:cubicBezTo>
                  <a:pt x="19524" y="15620"/>
                  <a:pt x="19452" y="15678"/>
                  <a:pt x="19396" y="15680"/>
                </a:cubicBezTo>
                <a:cubicBezTo>
                  <a:pt x="19387" y="15684"/>
                  <a:pt x="19381" y="15685"/>
                  <a:pt x="19374" y="15687"/>
                </a:cubicBezTo>
                <a:cubicBezTo>
                  <a:pt x="19327" y="15687"/>
                  <a:pt x="19299" y="15708"/>
                  <a:pt x="19315" y="15742"/>
                </a:cubicBezTo>
                <a:cubicBezTo>
                  <a:pt x="19333" y="15779"/>
                  <a:pt x="19317" y="15832"/>
                  <a:pt x="19280" y="15861"/>
                </a:cubicBezTo>
                <a:cubicBezTo>
                  <a:pt x="19262" y="15876"/>
                  <a:pt x="19248" y="15899"/>
                  <a:pt x="19242" y="15921"/>
                </a:cubicBezTo>
                <a:cubicBezTo>
                  <a:pt x="19242" y="15922"/>
                  <a:pt x="19242" y="15922"/>
                  <a:pt x="19242" y="15923"/>
                </a:cubicBezTo>
                <a:cubicBezTo>
                  <a:pt x="19237" y="15945"/>
                  <a:pt x="19239" y="15967"/>
                  <a:pt x="19248" y="15986"/>
                </a:cubicBezTo>
                <a:cubicBezTo>
                  <a:pt x="19258" y="16006"/>
                  <a:pt x="19235" y="16055"/>
                  <a:pt x="19193" y="16118"/>
                </a:cubicBezTo>
                <a:cubicBezTo>
                  <a:pt x="19191" y="16122"/>
                  <a:pt x="19185" y="16124"/>
                  <a:pt x="19183" y="16128"/>
                </a:cubicBezTo>
                <a:cubicBezTo>
                  <a:pt x="19142" y="16192"/>
                  <a:pt x="19088" y="16271"/>
                  <a:pt x="19021" y="16349"/>
                </a:cubicBezTo>
                <a:cubicBezTo>
                  <a:pt x="18878" y="16513"/>
                  <a:pt x="18781" y="16647"/>
                  <a:pt x="18805" y="16647"/>
                </a:cubicBezTo>
                <a:cubicBezTo>
                  <a:pt x="18866" y="16647"/>
                  <a:pt x="18673" y="16898"/>
                  <a:pt x="18483" y="17090"/>
                </a:cubicBezTo>
                <a:cubicBezTo>
                  <a:pt x="18429" y="17145"/>
                  <a:pt x="18376" y="17198"/>
                  <a:pt x="18328" y="17235"/>
                </a:cubicBezTo>
                <a:cubicBezTo>
                  <a:pt x="18276" y="17277"/>
                  <a:pt x="18225" y="17329"/>
                  <a:pt x="18182" y="17381"/>
                </a:cubicBezTo>
                <a:cubicBezTo>
                  <a:pt x="18177" y="17386"/>
                  <a:pt x="18172" y="17390"/>
                  <a:pt x="18168" y="17396"/>
                </a:cubicBezTo>
                <a:cubicBezTo>
                  <a:pt x="18134" y="17440"/>
                  <a:pt x="18116" y="17479"/>
                  <a:pt x="18101" y="17515"/>
                </a:cubicBezTo>
                <a:cubicBezTo>
                  <a:pt x="18096" y="17527"/>
                  <a:pt x="18083" y="17542"/>
                  <a:pt x="18081" y="17552"/>
                </a:cubicBezTo>
                <a:cubicBezTo>
                  <a:pt x="18076" y="17570"/>
                  <a:pt x="18063" y="17595"/>
                  <a:pt x="18046" y="17622"/>
                </a:cubicBezTo>
                <a:cubicBezTo>
                  <a:pt x="18045" y="17623"/>
                  <a:pt x="18047" y="17623"/>
                  <a:pt x="18046" y="17624"/>
                </a:cubicBezTo>
                <a:cubicBezTo>
                  <a:pt x="18028" y="17652"/>
                  <a:pt x="18002" y="17681"/>
                  <a:pt x="17973" y="17715"/>
                </a:cubicBezTo>
                <a:cubicBezTo>
                  <a:pt x="17972" y="17716"/>
                  <a:pt x="17973" y="17717"/>
                  <a:pt x="17973" y="17718"/>
                </a:cubicBezTo>
                <a:cubicBezTo>
                  <a:pt x="17914" y="17788"/>
                  <a:pt x="17834" y="17868"/>
                  <a:pt x="17741" y="17954"/>
                </a:cubicBezTo>
                <a:cubicBezTo>
                  <a:pt x="17741" y="17954"/>
                  <a:pt x="17740" y="17956"/>
                  <a:pt x="17739" y="17956"/>
                </a:cubicBezTo>
                <a:cubicBezTo>
                  <a:pt x="17647" y="18042"/>
                  <a:pt x="17542" y="18132"/>
                  <a:pt x="17433" y="18218"/>
                </a:cubicBezTo>
                <a:cubicBezTo>
                  <a:pt x="17324" y="18304"/>
                  <a:pt x="17210" y="18387"/>
                  <a:pt x="17100" y="18459"/>
                </a:cubicBezTo>
                <a:cubicBezTo>
                  <a:pt x="16939" y="18564"/>
                  <a:pt x="16761" y="18617"/>
                  <a:pt x="16578" y="18617"/>
                </a:cubicBezTo>
                <a:cubicBezTo>
                  <a:pt x="16507" y="18620"/>
                  <a:pt x="16440" y="18618"/>
                  <a:pt x="16381" y="18604"/>
                </a:cubicBezTo>
                <a:cubicBezTo>
                  <a:pt x="16364" y="18601"/>
                  <a:pt x="16349" y="18596"/>
                  <a:pt x="16334" y="18591"/>
                </a:cubicBezTo>
                <a:cubicBezTo>
                  <a:pt x="16315" y="18585"/>
                  <a:pt x="16297" y="18577"/>
                  <a:pt x="16280" y="18568"/>
                </a:cubicBezTo>
                <a:cubicBezTo>
                  <a:pt x="16267" y="18561"/>
                  <a:pt x="16252" y="18554"/>
                  <a:pt x="16241" y="18545"/>
                </a:cubicBezTo>
                <a:cubicBezTo>
                  <a:pt x="16205" y="18520"/>
                  <a:pt x="16175" y="18493"/>
                  <a:pt x="16160" y="18457"/>
                </a:cubicBezTo>
                <a:cubicBezTo>
                  <a:pt x="16158" y="18452"/>
                  <a:pt x="16159" y="18450"/>
                  <a:pt x="16158" y="18446"/>
                </a:cubicBezTo>
                <a:cubicBezTo>
                  <a:pt x="16134" y="18408"/>
                  <a:pt x="16111" y="18364"/>
                  <a:pt x="16083" y="18306"/>
                </a:cubicBezTo>
                <a:lnTo>
                  <a:pt x="15937" y="18011"/>
                </a:lnTo>
                <a:lnTo>
                  <a:pt x="15932" y="16146"/>
                </a:lnTo>
                <a:cubicBezTo>
                  <a:pt x="15921" y="15954"/>
                  <a:pt x="15917" y="15750"/>
                  <a:pt x="15930" y="15586"/>
                </a:cubicBezTo>
                <a:lnTo>
                  <a:pt x="15918" y="11313"/>
                </a:lnTo>
                <a:cubicBezTo>
                  <a:pt x="15910" y="8493"/>
                  <a:pt x="15904" y="6818"/>
                  <a:pt x="15896" y="5541"/>
                </a:cubicBezTo>
                <a:cubicBezTo>
                  <a:pt x="15895" y="5508"/>
                  <a:pt x="15896" y="5479"/>
                  <a:pt x="15896" y="5446"/>
                </a:cubicBezTo>
                <a:cubicBezTo>
                  <a:pt x="15878" y="2837"/>
                  <a:pt x="15842" y="2657"/>
                  <a:pt x="15721" y="2383"/>
                </a:cubicBezTo>
                <a:cubicBezTo>
                  <a:pt x="15550" y="1994"/>
                  <a:pt x="15149" y="1342"/>
                  <a:pt x="15090" y="1357"/>
                </a:cubicBezTo>
                <a:cubicBezTo>
                  <a:pt x="15067" y="1362"/>
                  <a:pt x="14968" y="1268"/>
                  <a:pt x="14871" y="1149"/>
                </a:cubicBezTo>
                <a:cubicBezTo>
                  <a:pt x="14773" y="1030"/>
                  <a:pt x="14676" y="957"/>
                  <a:pt x="14653" y="986"/>
                </a:cubicBezTo>
                <a:cubicBezTo>
                  <a:pt x="14631" y="1015"/>
                  <a:pt x="14449" y="923"/>
                  <a:pt x="14251" y="781"/>
                </a:cubicBezTo>
                <a:cubicBezTo>
                  <a:pt x="14053" y="639"/>
                  <a:pt x="13892" y="548"/>
                  <a:pt x="13892" y="579"/>
                </a:cubicBezTo>
                <a:cubicBezTo>
                  <a:pt x="13892" y="610"/>
                  <a:pt x="13822" y="553"/>
                  <a:pt x="13738" y="452"/>
                </a:cubicBezTo>
                <a:cubicBezTo>
                  <a:pt x="13653" y="351"/>
                  <a:pt x="13558" y="277"/>
                  <a:pt x="13527" y="288"/>
                </a:cubicBezTo>
                <a:cubicBezTo>
                  <a:pt x="13418" y="328"/>
                  <a:pt x="12891" y="186"/>
                  <a:pt x="12804" y="94"/>
                </a:cubicBezTo>
                <a:cubicBezTo>
                  <a:pt x="12725" y="11"/>
                  <a:pt x="12249" y="-14"/>
                  <a:pt x="11703" y="8"/>
                </a:cubicBezTo>
                <a:close/>
                <a:moveTo>
                  <a:pt x="11742" y="166"/>
                </a:moveTo>
                <a:cubicBezTo>
                  <a:pt x="11898" y="145"/>
                  <a:pt x="12194" y="193"/>
                  <a:pt x="12367" y="283"/>
                </a:cubicBezTo>
                <a:cubicBezTo>
                  <a:pt x="12641" y="426"/>
                  <a:pt x="12717" y="436"/>
                  <a:pt x="12761" y="345"/>
                </a:cubicBezTo>
                <a:cubicBezTo>
                  <a:pt x="12785" y="297"/>
                  <a:pt x="12836" y="308"/>
                  <a:pt x="12893" y="369"/>
                </a:cubicBezTo>
                <a:cubicBezTo>
                  <a:pt x="12945" y="423"/>
                  <a:pt x="13074" y="463"/>
                  <a:pt x="13179" y="459"/>
                </a:cubicBezTo>
                <a:cubicBezTo>
                  <a:pt x="13371" y="453"/>
                  <a:pt x="13550" y="684"/>
                  <a:pt x="13451" y="809"/>
                </a:cubicBezTo>
                <a:cubicBezTo>
                  <a:pt x="13426" y="842"/>
                  <a:pt x="13484" y="843"/>
                  <a:pt x="13581" y="812"/>
                </a:cubicBezTo>
                <a:cubicBezTo>
                  <a:pt x="13813" y="738"/>
                  <a:pt x="14332" y="1051"/>
                  <a:pt x="14430" y="1325"/>
                </a:cubicBezTo>
                <a:cubicBezTo>
                  <a:pt x="14485" y="1480"/>
                  <a:pt x="14540" y="1521"/>
                  <a:pt x="14659" y="1491"/>
                </a:cubicBezTo>
                <a:cubicBezTo>
                  <a:pt x="14752" y="1469"/>
                  <a:pt x="14862" y="1508"/>
                  <a:pt x="14927" y="1587"/>
                </a:cubicBezTo>
                <a:cubicBezTo>
                  <a:pt x="14989" y="1662"/>
                  <a:pt x="15095" y="1765"/>
                  <a:pt x="15163" y="1816"/>
                </a:cubicBezTo>
                <a:cubicBezTo>
                  <a:pt x="15238" y="1871"/>
                  <a:pt x="15279" y="1977"/>
                  <a:pt x="15267" y="2083"/>
                </a:cubicBezTo>
                <a:cubicBezTo>
                  <a:pt x="15252" y="2209"/>
                  <a:pt x="15274" y="2246"/>
                  <a:pt x="15344" y="2212"/>
                </a:cubicBezTo>
                <a:cubicBezTo>
                  <a:pt x="15453" y="2159"/>
                  <a:pt x="15579" y="2405"/>
                  <a:pt x="15530" y="2578"/>
                </a:cubicBezTo>
                <a:cubicBezTo>
                  <a:pt x="15513" y="2639"/>
                  <a:pt x="15563" y="2802"/>
                  <a:pt x="15642" y="2938"/>
                </a:cubicBezTo>
                <a:cubicBezTo>
                  <a:pt x="15754" y="3132"/>
                  <a:pt x="15779" y="3252"/>
                  <a:pt x="15748" y="3488"/>
                </a:cubicBezTo>
                <a:cubicBezTo>
                  <a:pt x="15726" y="3654"/>
                  <a:pt x="15695" y="3957"/>
                  <a:pt x="15681" y="4162"/>
                </a:cubicBezTo>
                <a:cubicBezTo>
                  <a:pt x="15667" y="4367"/>
                  <a:pt x="15649" y="4554"/>
                  <a:pt x="15642" y="4577"/>
                </a:cubicBezTo>
                <a:cubicBezTo>
                  <a:pt x="15599" y="4711"/>
                  <a:pt x="15617" y="4887"/>
                  <a:pt x="15687" y="5041"/>
                </a:cubicBezTo>
                <a:cubicBezTo>
                  <a:pt x="15731" y="5138"/>
                  <a:pt x="15766" y="5285"/>
                  <a:pt x="15766" y="5370"/>
                </a:cubicBezTo>
                <a:cubicBezTo>
                  <a:pt x="15766" y="5455"/>
                  <a:pt x="15768" y="5992"/>
                  <a:pt x="15770" y="6560"/>
                </a:cubicBezTo>
                <a:cubicBezTo>
                  <a:pt x="15772" y="7129"/>
                  <a:pt x="15776" y="8356"/>
                  <a:pt x="15778" y="9288"/>
                </a:cubicBezTo>
                <a:cubicBezTo>
                  <a:pt x="15781" y="10220"/>
                  <a:pt x="15788" y="12173"/>
                  <a:pt x="15794" y="13629"/>
                </a:cubicBezTo>
                <a:cubicBezTo>
                  <a:pt x="15804" y="15708"/>
                  <a:pt x="15789" y="16269"/>
                  <a:pt x="15725" y="16253"/>
                </a:cubicBezTo>
                <a:cubicBezTo>
                  <a:pt x="15607" y="16222"/>
                  <a:pt x="15628" y="16536"/>
                  <a:pt x="15748" y="16595"/>
                </a:cubicBezTo>
                <a:cubicBezTo>
                  <a:pt x="15828" y="16634"/>
                  <a:pt x="15846" y="16766"/>
                  <a:pt x="15839" y="17204"/>
                </a:cubicBezTo>
                <a:cubicBezTo>
                  <a:pt x="15834" y="17511"/>
                  <a:pt x="15834" y="17799"/>
                  <a:pt x="15841" y="17845"/>
                </a:cubicBezTo>
                <a:cubicBezTo>
                  <a:pt x="15848" y="17890"/>
                  <a:pt x="15849" y="18009"/>
                  <a:pt x="15843" y="18109"/>
                </a:cubicBezTo>
                <a:cubicBezTo>
                  <a:pt x="15837" y="18209"/>
                  <a:pt x="15899" y="18409"/>
                  <a:pt x="15981" y="18550"/>
                </a:cubicBezTo>
                <a:cubicBezTo>
                  <a:pt x="16124" y="18795"/>
                  <a:pt x="16148" y="18806"/>
                  <a:pt x="16552" y="18791"/>
                </a:cubicBezTo>
                <a:cubicBezTo>
                  <a:pt x="16784" y="18783"/>
                  <a:pt x="17039" y="18724"/>
                  <a:pt x="17118" y="18661"/>
                </a:cubicBezTo>
                <a:cubicBezTo>
                  <a:pt x="17243" y="18562"/>
                  <a:pt x="17271" y="18566"/>
                  <a:pt x="17331" y="18693"/>
                </a:cubicBezTo>
                <a:cubicBezTo>
                  <a:pt x="17395" y="18825"/>
                  <a:pt x="17410" y="18820"/>
                  <a:pt x="17512" y="18630"/>
                </a:cubicBezTo>
                <a:cubicBezTo>
                  <a:pt x="17707" y="18267"/>
                  <a:pt x="17998" y="17959"/>
                  <a:pt x="18099" y="18008"/>
                </a:cubicBezTo>
                <a:cubicBezTo>
                  <a:pt x="18175" y="18045"/>
                  <a:pt x="18179" y="18032"/>
                  <a:pt x="18119" y="17941"/>
                </a:cubicBezTo>
                <a:cubicBezTo>
                  <a:pt x="18060" y="17849"/>
                  <a:pt x="18078" y="17797"/>
                  <a:pt x="18204" y="17692"/>
                </a:cubicBezTo>
                <a:cubicBezTo>
                  <a:pt x="18302" y="17610"/>
                  <a:pt x="18381" y="17590"/>
                  <a:pt x="18405" y="17640"/>
                </a:cubicBezTo>
                <a:cubicBezTo>
                  <a:pt x="18452" y="17735"/>
                  <a:pt x="18571" y="17752"/>
                  <a:pt x="18556" y="17661"/>
                </a:cubicBezTo>
                <a:cubicBezTo>
                  <a:pt x="18527" y="17492"/>
                  <a:pt x="18708" y="17149"/>
                  <a:pt x="18876" y="17054"/>
                </a:cubicBezTo>
                <a:cubicBezTo>
                  <a:pt x="18981" y="16995"/>
                  <a:pt x="19098" y="16841"/>
                  <a:pt x="19136" y="16712"/>
                </a:cubicBezTo>
                <a:cubicBezTo>
                  <a:pt x="19175" y="16582"/>
                  <a:pt x="19243" y="16486"/>
                  <a:pt x="19291" y="16499"/>
                </a:cubicBezTo>
                <a:cubicBezTo>
                  <a:pt x="19340" y="16512"/>
                  <a:pt x="19378" y="16451"/>
                  <a:pt x="19378" y="16351"/>
                </a:cubicBezTo>
                <a:cubicBezTo>
                  <a:pt x="19378" y="16119"/>
                  <a:pt x="19527" y="15903"/>
                  <a:pt x="19687" y="15903"/>
                </a:cubicBezTo>
                <a:cubicBezTo>
                  <a:pt x="19794" y="15903"/>
                  <a:pt x="19802" y="15880"/>
                  <a:pt x="19735" y="15778"/>
                </a:cubicBezTo>
                <a:cubicBezTo>
                  <a:pt x="19652" y="15650"/>
                  <a:pt x="19645" y="15658"/>
                  <a:pt x="19963" y="15532"/>
                </a:cubicBezTo>
                <a:cubicBezTo>
                  <a:pt x="20017" y="15510"/>
                  <a:pt x="20053" y="15445"/>
                  <a:pt x="20044" y="15387"/>
                </a:cubicBezTo>
                <a:cubicBezTo>
                  <a:pt x="20033" y="15319"/>
                  <a:pt x="20116" y="15274"/>
                  <a:pt x="20277" y="15257"/>
                </a:cubicBezTo>
                <a:cubicBezTo>
                  <a:pt x="20472" y="15237"/>
                  <a:pt x="20559" y="15273"/>
                  <a:pt x="20667" y="15420"/>
                </a:cubicBezTo>
                <a:cubicBezTo>
                  <a:pt x="20743" y="15525"/>
                  <a:pt x="20799" y="15641"/>
                  <a:pt x="20789" y="15680"/>
                </a:cubicBezTo>
                <a:cubicBezTo>
                  <a:pt x="20779" y="15718"/>
                  <a:pt x="20797" y="15729"/>
                  <a:pt x="20830" y="15703"/>
                </a:cubicBezTo>
                <a:cubicBezTo>
                  <a:pt x="20863" y="15677"/>
                  <a:pt x="20979" y="15784"/>
                  <a:pt x="21087" y="15941"/>
                </a:cubicBezTo>
                <a:cubicBezTo>
                  <a:pt x="21227" y="16145"/>
                  <a:pt x="21277" y="16283"/>
                  <a:pt x="21252" y="16416"/>
                </a:cubicBezTo>
                <a:cubicBezTo>
                  <a:pt x="21233" y="16519"/>
                  <a:pt x="21210" y="16677"/>
                  <a:pt x="21201" y="16763"/>
                </a:cubicBezTo>
                <a:cubicBezTo>
                  <a:pt x="21193" y="16850"/>
                  <a:pt x="21125" y="16980"/>
                  <a:pt x="21051" y="17056"/>
                </a:cubicBezTo>
                <a:cubicBezTo>
                  <a:pt x="20977" y="17133"/>
                  <a:pt x="20906" y="17267"/>
                  <a:pt x="20893" y="17355"/>
                </a:cubicBezTo>
                <a:cubicBezTo>
                  <a:pt x="20879" y="17442"/>
                  <a:pt x="20828" y="17515"/>
                  <a:pt x="20777" y="17515"/>
                </a:cubicBezTo>
                <a:cubicBezTo>
                  <a:pt x="20726" y="17515"/>
                  <a:pt x="20557" y="17756"/>
                  <a:pt x="20401" y="18052"/>
                </a:cubicBezTo>
                <a:cubicBezTo>
                  <a:pt x="20238" y="18362"/>
                  <a:pt x="20071" y="18591"/>
                  <a:pt x="20007" y="18591"/>
                </a:cubicBezTo>
                <a:cubicBezTo>
                  <a:pt x="19946" y="18591"/>
                  <a:pt x="19898" y="18638"/>
                  <a:pt x="19898" y="18695"/>
                </a:cubicBezTo>
                <a:cubicBezTo>
                  <a:pt x="19898" y="18753"/>
                  <a:pt x="19815" y="18867"/>
                  <a:pt x="19717" y="18949"/>
                </a:cubicBezTo>
                <a:cubicBezTo>
                  <a:pt x="19618" y="19031"/>
                  <a:pt x="19555" y="19118"/>
                  <a:pt x="19575" y="19144"/>
                </a:cubicBezTo>
                <a:cubicBezTo>
                  <a:pt x="19637" y="19223"/>
                  <a:pt x="19093" y="19720"/>
                  <a:pt x="19012" y="19657"/>
                </a:cubicBezTo>
                <a:cubicBezTo>
                  <a:pt x="18967" y="19621"/>
                  <a:pt x="18954" y="19634"/>
                  <a:pt x="18980" y="19688"/>
                </a:cubicBezTo>
                <a:cubicBezTo>
                  <a:pt x="19004" y="19738"/>
                  <a:pt x="18938" y="19842"/>
                  <a:pt x="18832" y="19922"/>
                </a:cubicBezTo>
                <a:cubicBezTo>
                  <a:pt x="18727" y="20001"/>
                  <a:pt x="18628" y="20134"/>
                  <a:pt x="18610" y="20217"/>
                </a:cubicBezTo>
                <a:cubicBezTo>
                  <a:pt x="18593" y="20300"/>
                  <a:pt x="18531" y="20367"/>
                  <a:pt x="18474" y="20367"/>
                </a:cubicBezTo>
                <a:cubicBezTo>
                  <a:pt x="18418" y="20367"/>
                  <a:pt x="18225" y="20502"/>
                  <a:pt x="18046" y="20666"/>
                </a:cubicBezTo>
                <a:cubicBezTo>
                  <a:pt x="17780" y="20909"/>
                  <a:pt x="17702" y="20946"/>
                  <a:pt x="17624" y="20863"/>
                </a:cubicBezTo>
                <a:cubicBezTo>
                  <a:pt x="17546" y="20780"/>
                  <a:pt x="17505" y="20797"/>
                  <a:pt x="17411" y="20946"/>
                </a:cubicBezTo>
                <a:cubicBezTo>
                  <a:pt x="17307" y="21108"/>
                  <a:pt x="17226" y="21129"/>
                  <a:pt x="16690" y="21148"/>
                </a:cubicBezTo>
                <a:cubicBezTo>
                  <a:pt x="16356" y="21160"/>
                  <a:pt x="15947" y="21134"/>
                  <a:pt x="15782" y="21091"/>
                </a:cubicBezTo>
                <a:cubicBezTo>
                  <a:pt x="15444" y="21002"/>
                  <a:pt x="15114" y="20667"/>
                  <a:pt x="15173" y="20471"/>
                </a:cubicBezTo>
                <a:cubicBezTo>
                  <a:pt x="15203" y="20372"/>
                  <a:pt x="15174" y="20350"/>
                  <a:pt x="15039" y="20383"/>
                </a:cubicBezTo>
                <a:cubicBezTo>
                  <a:pt x="14842" y="20431"/>
                  <a:pt x="14632" y="20201"/>
                  <a:pt x="14692" y="20002"/>
                </a:cubicBezTo>
                <a:cubicBezTo>
                  <a:pt x="14713" y="19933"/>
                  <a:pt x="14702" y="19853"/>
                  <a:pt x="14668" y="19826"/>
                </a:cubicBezTo>
                <a:cubicBezTo>
                  <a:pt x="14633" y="19798"/>
                  <a:pt x="14624" y="19734"/>
                  <a:pt x="14649" y="19680"/>
                </a:cubicBezTo>
                <a:cubicBezTo>
                  <a:pt x="14675" y="19626"/>
                  <a:pt x="14646" y="19632"/>
                  <a:pt x="14584" y="19696"/>
                </a:cubicBezTo>
                <a:cubicBezTo>
                  <a:pt x="14416" y="19870"/>
                  <a:pt x="14228" y="19627"/>
                  <a:pt x="14268" y="19284"/>
                </a:cubicBezTo>
                <a:cubicBezTo>
                  <a:pt x="14287" y="19120"/>
                  <a:pt x="14266" y="18999"/>
                  <a:pt x="14209" y="18954"/>
                </a:cubicBezTo>
                <a:cubicBezTo>
                  <a:pt x="14159" y="18916"/>
                  <a:pt x="14119" y="18855"/>
                  <a:pt x="14117" y="18820"/>
                </a:cubicBezTo>
                <a:cubicBezTo>
                  <a:pt x="14116" y="18784"/>
                  <a:pt x="14081" y="18679"/>
                  <a:pt x="14040" y="18586"/>
                </a:cubicBezTo>
                <a:cubicBezTo>
                  <a:pt x="13975" y="18436"/>
                  <a:pt x="13962" y="17085"/>
                  <a:pt x="14024" y="16854"/>
                </a:cubicBezTo>
                <a:cubicBezTo>
                  <a:pt x="14057" y="16732"/>
                  <a:pt x="13958" y="16398"/>
                  <a:pt x="13888" y="16398"/>
                </a:cubicBezTo>
                <a:cubicBezTo>
                  <a:pt x="13855" y="16398"/>
                  <a:pt x="13827" y="16476"/>
                  <a:pt x="13827" y="16572"/>
                </a:cubicBezTo>
                <a:cubicBezTo>
                  <a:pt x="13827" y="16675"/>
                  <a:pt x="13775" y="16763"/>
                  <a:pt x="13697" y="16789"/>
                </a:cubicBezTo>
                <a:cubicBezTo>
                  <a:pt x="13626" y="16813"/>
                  <a:pt x="13567" y="16896"/>
                  <a:pt x="13567" y="16973"/>
                </a:cubicBezTo>
                <a:cubicBezTo>
                  <a:pt x="13567" y="17051"/>
                  <a:pt x="13495" y="17200"/>
                  <a:pt x="13407" y="17305"/>
                </a:cubicBezTo>
                <a:cubicBezTo>
                  <a:pt x="13319" y="17411"/>
                  <a:pt x="13260" y="17526"/>
                  <a:pt x="13277" y="17559"/>
                </a:cubicBezTo>
                <a:cubicBezTo>
                  <a:pt x="13293" y="17593"/>
                  <a:pt x="13235" y="17679"/>
                  <a:pt x="13149" y="17751"/>
                </a:cubicBezTo>
                <a:cubicBezTo>
                  <a:pt x="13063" y="17823"/>
                  <a:pt x="12983" y="17967"/>
                  <a:pt x="12970" y="18070"/>
                </a:cubicBezTo>
                <a:cubicBezTo>
                  <a:pt x="12958" y="18174"/>
                  <a:pt x="12913" y="18250"/>
                  <a:pt x="12869" y="18239"/>
                </a:cubicBezTo>
                <a:cubicBezTo>
                  <a:pt x="12825" y="18227"/>
                  <a:pt x="12788" y="18268"/>
                  <a:pt x="12788" y="18327"/>
                </a:cubicBezTo>
                <a:cubicBezTo>
                  <a:pt x="12788" y="18503"/>
                  <a:pt x="12356" y="18988"/>
                  <a:pt x="12264" y="18915"/>
                </a:cubicBezTo>
                <a:cubicBezTo>
                  <a:pt x="12206" y="18870"/>
                  <a:pt x="12194" y="18892"/>
                  <a:pt x="12223" y="18988"/>
                </a:cubicBezTo>
                <a:cubicBezTo>
                  <a:pt x="12269" y="19141"/>
                  <a:pt x="12053" y="19332"/>
                  <a:pt x="11912" y="19263"/>
                </a:cubicBezTo>
                <a:cubicBezTo>
                  <a:pt x="11855" y="19235"/>
                  <a:pt x="11840" y="19273"/>
                  <a:pt x="11862" y="19380"/>
                </a:cubicBezTo>
                <a:cubicBezTo>
                  <a:pt x="11883" y="19483"/>
                  <a:pt x="11854" y="19557"/>
                  <a:pt x="11774" y="19595"/>
                </a:cubicBezTo>
                <a:cubicBezTo>
                  <a:pt x="11708" y="19626"/>
                  <a:pt x="11612" y="19725"/>
                  <a:pt x="11563" y="19810"/>
                </a:cubicBezTo>
                <a:cubicBezTo>
                  <a:pt x="11483" y="19952"/>
                  <a:pt x="11467" y="19954"/>
                  <a:pt x="11364" y="19836"/>
                </a:cubicBezTo>
                <a:cubicBezTo>
                  <a:pt x="11241" y="19694"/>
                  <a:pt x="11165" y="19739"/>
                  <a:pt x="11165" y="19958"/>
                </a:cubicBezTo>
                <a:cubicBezTo>
                  <a:pt x="11165" y="20150"/>
                  <a:pt x="10878" y="20377"/>
                  <a:pt x="10625" y="20383"/>
                </a:cubicBezTo>
                <a:cubicBezTo>
                  <a:pt x="10512" y="20386"/>
                  <a:pt x="10377" y="20431"/>
                  <a:pt x="10327" y="20482"/>
                </a:cubicBezTo>
                <a:cubicBezTo>
                  <a:pt x="10277" y="20532"/>
                  <a:pt x="10226" y="20564"/>
                  <a:pt x="10213" y="20552"/>
                </a:cubicBezTo>
                <a:cubicBezTo>
                  <a:pt x="10200" y="20539"/>
                  <a:pt x="10120" y="20589"/>
                  <a:pt x="10034" y="20660"/>
                </a:cubicBezTo>
                <a:cubicBezTo>
                  <a:pt x="9949" y="20732"/>
                  <a:pt x="9809" y="20795"/>
                  <a:pt x="9726" y="20801"/>
                </a:cubicBezTo>
                <a:cubicBezTo>
                  <a:pt x="9642" y="20806"/>
                  <a:pt x="9490" y="20884"/>
                  <a:pt x="9387" y="20974"/>
                </a:cubicBezTo>
                <a:cubicBezTo>
                  <a:pt x="9237" y="21105"/>
                  <a:pt x="9085" y="21139"/>
                  <a:pt x="8629" y="21145"/>
                </a:cubicBezTo>
                <a:cubicBezTo>
                  <a:pt x="8316" y="21149"/>
                  <a:pt x="8038" y="21180"/>
                  <a:pt x="8012" y="21213"/>
                </a:cubicBezTo>
                <a:cubicBezTo>
                  <a:pt x="7987" y="21245"/>
                  <a:pt x="7914" y="21236"/>
                  <a:pt x="7850" y="21192"/>
                </a:cubicBezTo>
                <a:cubicBezTo>
                  <a:pt x="7773" y="21140"/>
                  <a:pt x="7718" y="21141"/>
                  <a:pt x="7691" y="21195"/>
                </a:cubicBezTo>
                <a:cubicBezTo>
                  <a:pt x="7641" y="21300"/>
                  <a:pt x="7419" y="21301"/>
                  <a:pt x="7369" y="21197"/>
                </a:cubicBezTo>
                <a:cubicBezTo>
                  <a:pt x="7348" y="21154"/>
                  <a:pt x="7095" y="21124"/>
                  <a:pt x="6806" y="21130"/>
                </a:cubicBezTo>
                <a:cubicBezTo>
                  <a:pt x="6329" y="21139"/>
                  <a:pt x="6272" y="21125"/>
                  <a:pt x="6169" y="20951"/>
                </a:cubicBezTo>
                <a:cubicBezTo>
                  <a:pt x="6080" y="20802"/>
                  <a:pt x="6010" y="20768"/>
                  <a:pt x="5850" y="20798"/>
                </a:cubicBezTo>
                <a:cubicBezTo>
                  <a:pt x="5717" y="20823"/>
                  <a:pt x="5616" y="20792"/>
                  <a:pt x="5564" y="20712"/>
                </a:cubicBezTo>
                <a:cubicBezTo>
                  <a:pt x="5520" y="20645"/>
                  <a:pt x="5492" y="20578"/>
                  <a:pt x="5501" y="20562"/>
                </a:cubicBezTo>
                <a:cubicBezTo>
                  <a:pt x="5574" y="20432"/>
                  <a:pt x="5487" y="20366"/>
                  <a:pt x="5298" y="20412"/>
                </a:cubicBezTo>
                <a:cubicBezTo>
                  <a:pt x="5116" y="20455"/>
                  <a:pt x="5060" y="20433"/>
                  <a:pt x="4973" y="20274"/>
                </a:cubicBezTo>
                <a:cubicBezTo>
                  <a:pt x="4915" y="20169"/>
                  <a:pt x="4867" y="20114"/>
                  <a:pt x="4867" y="20152"/>
                </a:cubicBezTo>
                <a:cubicBezTo>
                  <a:pt x="4867" y="20328"/>
                  <a:pt x="4158" y="19580"/>
                  <a:pt x="4155" y="19400"/>
                </a:cubicBezTo>
                <a:cubicBezTo>
                  <a:pt x="4154" y="19347"/>
                  <a:pt x="4101" y="19291"/>
                  <a:pt x="4039" y="19276"/>
                </a:cubicBezTo>
                <a:cubicBezTo>
                  <a:pt x="3977" y="19261"/>
                  <a:pt x="3925" y="19193"/>
                  <a:pt x="3921" y="19126"/>
                </a:cubicBezTo>
                <a:cubicBezTo>
                  <a:pt x="3918" y="19058"/>
                  <a:pt x="3910" y="18916"/>
                  <a:pt x="3905" y="18809"/>
                </a:cubicBezTo>
                <a:cubicBezTo>
                  <a:pt x="3898" y="18676"/>
                  <a:pt x="3865" y="18628"/>
                  <a:pt x="3801" y="18659"/>
                </a:cubicBezTo>
                <a:cubicBezTo>
                  <a:pt x="3677" y="18720"/>
                  <a:pt x="3422" y="18220"/>
                  <a:pt x="3509" y="18086"/>
                </a:cubicBezTo>
                <a:cubicBezTo>
                  <a:pt x="3552" y="18020"/>
                  <a:pt x="3533" y="17976"/>
                  <a:pt x="3442" y="17946"/>
                </a:cubicBezTo>
                <a:cubicBezTo>
                  <a:pt x="3342" y="17912"/>
                  <a:pt x="3310" y="17832"/>
                  <a:pt x="3310" y="17614"/>
                </a:cubicBezTo>
                <a:cubicBezTo>
                  <a:pt x="3310" y="17420"/>
                  <a:pt x="3267" y="17291"/>
                  <a:pt x="3180" y="17215"/>
                </a:cubicBezTo>
                <a:cubicBezTo>
                  <a:pt x="3103" y="17147"/>
                  <a:pt x="3037" y="16970"/>
                  <a:pt x="3016" y="16771"/>
                </a:cubicBezTo>
                <a:cubicBezTo>
                  <a:pt x="2996" y="16589"/>
                  <a:pt x="2949" y="16341"/>
                  <a:pt x="2912" y="16222"/>
                </a:cubicBezTo>
                <a:cubicBezTo>
                  <a:pt x="2876" y="16102"/>
                  <a:pt x="2855" y="15955"/>
                  <a:pt x="2865" y="15892"/>
                </a:cubicBezTo>
                <a:cubicBezTo>
                  <a:pt x="2876" y="15830"/>
                  <a:pt x="2846" y="15697"/>
                  <a:pt x="2803" y="15597"/>
                </a:cubicBezTo>
                <a:cubicBezTo>
                  <a:pt x="2756" y="15490"/>
                  <a:pt x="2738" y="15267"/>
                  <a:pt x="2758" y="15062"/>
                </a:cubicBezTo>
                <a:cubicBezTo>
                  <a:pt x="2777" y="14870"/>
                  <a:pt x="2759" y="14590"/>
                  <a:pt x="2719" y="14438"/>
                </a:cubicBezTo>
                <a:cubicBezTo>
                  <a:pt x="2667" y="14235"/>
                  <a:pt x="2668" y="14130"/>
                  <a:pt x="2721" y="14049"/>
                </a:cubicBezTo>
                <a:cubicBezTo>
                  <a:pt x="2775" y="13966"/>
                  <a:pt x="2771" y="13927"/>
                  <a:pt x="2707" y="13896"/>
                </a:cubicBezTo>
                <a:cubicBezTo>
                  <a:pt x="2603" y="13845"/>
                  <a:pt x="2566" y="13291"/>
                  <a:pt x="2660" y="13216"/>
                </a:cubicBezTo>
                <a:cubicBezTo>
                  <a:pt x="2698" y="13187"/>
                  <a:pt x="2711" y="13130"/>
                  <a:pt x="2691" y="13089"/>
                </a:cubicBezTo>
                <a:cubicBezTo>
                  <a:pt x="2671" y="13049"/>
                  <a:pt x="2715" y="12866"/>
                  <a:pt x="2786" y="12687"/>
                </a:cubicBezTo>
                <a:cubicBezTo>
                  <a:pt x="2899" y="12407"/>
                  <a:pt x="2903" y="12350"/>
                  <a:pt x="2823" y="12265"/>
                </a:cubicBezTo>
                <a:cubicBezTo>
                  <a:pt x="2762" y="12201"/>
                  <a:pt x="2741" y="12073"/>
                  <a:pt x="2762" y="11904"/>
                </a:cubicBezTo>
                <a:cubicBezTo>
                  <a:pt x="2780" y="11761"/>
                  <a:pt x="2797" y="11589"/>
                  <a:pt x="2801" y="11521"/>
                </a:cubicBezTo>
                <a:cubicBezTo>
                  <a:pt x="2804" y="11452"/>
                  <a:pt x="2849" y="11336"/>
                  <a:pt x="2900" y="11261"/>
                </a:cubicBezTo>
                <a:cubicBezTo>
                  <a:pt x="2957" y="11178"/>
                  <a:pt x="2976" y="11046"/>
                  <a:pt x="2951" y="10916"/>
                </a:cubicBezTo>
                <a:cubicBezTo>
                  <a:pt x="2928" y="10802"/>
                  <a:pt x="2938" y="10640"/>
                  <a:pt x="2973" y="10556"/>
                </a:cubicBezTo>
                <a:cubicBezTo>
                  <a:pt x="3009" y="10472"/>
                  <a:pt x="3022" y="10302"/>
                  <a:pt x="3004" y="10178"/>
                </a:cubicBezTo>
                <a:cubicBezTo>
                  <a:pt x="2978" y="10008"/>
                  <a:pt x="2933" y="9949"/>
                  <a:pt x="2819" y="9949"/>
                </a:cubicBezTo>
                <a:cubicBezTo>
                  <a:pt x="2665" y="9949"/>
                  <a:pt x="2635" y="10038"/>
                  <a:pt x="2579" y="10694"/>
                </a:cubicBezTo>
                <a:cubicBezTo>
                  <a:pt x="2569" y="10813"/>
                  <a:pt x="2502" y="10935"/>
                  <a:pt x="2419" y="10981"/>
                </a:cubicBezTo>
                <a:cubicBezTo>
                  <a:pt x="2310" y="11042"/>
                  <a:pt x="2284" y="11107"/>
                  <a:pt x="2313" y="11254"/>
                </a:cubicBezTo>
                <a:cubicBezTo>
                  <a:pt x="2339" y="11386"/>
                  <a:pt x="2308" y="11507"/>
                  <a:pt x="2210" y="11640"/>
                </a:cubicBezTo>
                <a:cubicBezTo>
                  <a:pt x="2131" y="11747"/>
                  <a:pt x="2094" y="11857"/>
                  <a:pt x="2128" y="11884"/>
                </a:cubicBezTo>
                <a:cubicBezTo>
                  <a:pt x="2212" y="11950"/>
                  <a:pt x="2083" y="12412"/>
                  <a:pt x="1897" y="12713"/>
                </a:cubicBezTo>
                <a:cubicBezTo>
                  <a:pt x="1817" y="12843"/>
                  <a:pt x="1753" y="13001"/>
                  <a:pt x="1753" y="13063"/>
                </a:cubicBezTo>
                <a:cubicBezTo>
                  <a:pt x="1753" y="13397"/>
                  <a:pt x="895" y="13660"/>
                  <a:pt x="713" y="13382"/>
                </a:cubicBezTo>
                <a:cubicBezTo>
                  <a:pt x="669" y="13314"/>
                  <a:pt x="596" y="13258"/>
                  <a:pt x="553" y="13258"/>
                </a:cubicBezTo>
                <a:cubicBezTo>
                  <a:pt x="422" y="13258"/>
                  <a:pt x="43" y="12520"/>
                  <a:pt x="114" y="12405"/>
                </a:cubicBezTo>
                <a:cubicBezTo>
                  <a:pt x="149" y="12350"/>
                  <a:pt x="179" y="12176"/>
                  <a:pt x="181" y="12018"/>
                </a:cubicBezTo>
                <a:cubicBezTo>
                  <a:pt x="184" y="11861"/>
                  <a:pt x="224" y="11695"/>
                  <a:pt x="271" y="11648"/>
                </a:cubicBezTo>
                <a:cubicBezTo>
                  <a:pt x="318" y="11601"/>
                  <a:pt x="356" y="11487"/>
                  <a:pt x="356" y="11396"/>
                </a:cubicBezTo>
                <a:cubicBezTo>
                  <a:pt x="356" y="11305"/>
                  <a:pt x="393" y="11228"/>
                  <a:pt x="437" y="11222"/>
                </a:cubicBezTo>
                <a:cubicBezTo>
                  <a:pt x="603" y="11201"/>
                  <a:pt x="614" y="11182"/>
                  <a:pt x="508" y="11103"/>
                </a:cubicBezTo>
                <a:cubicBezTo>
                  <a:pt x="410" y="11030"/>
                  <a:pt x="408" y="10999"/>
                  <a:pt x="496" y="10774"/>
                </a:cubicBezTo>
                <a:cubicBezTo>
                  <a:pt x="550" y="10637"/>
                  <a:pt x="620" y="10548"/>
                  <a:pt x="652" y="10574"/>
                </a:cubicBezTo>
                <a:cubicBezTo>
                  <a:pt x="685" y="10600"/>
                  <a:pt x="715" y="10572"/>
                  <a:pt x="719" y="10512"/>
                </a:cubicBezTo>
                <a:cubicBezTo>
                  <a:pt x="752" y="10032"/>
                  <a:pt x="791" y="9888"/>
                  <a:pt x="920" y="9752"/>
                </a:cubicBezTo>
                <a:cubicBezTo>
                  <a:pt x="1002" y="9667"/>
                  <a:pt x="1061" y="9561"/>
                  <a:pt x="1050" y="9516"/>
                </a:cubicBezTo>
                <a:cubicBezTo>
                  <a:pt x="1040" y="9472"/>
                  <a:pt x="1069" y="9380"/>
                  <a:pt x="1113" y="9312"/>
                </a:cubicBezTo>
                <a:cubicBezTo>
                  <a:pt x="1158" y="9243"/>
                  <a:pt x="1199" y="9135"/>
                  <a:pt x="1207" y="9070"/>
                </a:cubicBezTo>
                <a:cubicBezTo>
                  <a:pt x="1224" y="8922"/>
                  <a:pt x="1634" y="8419"/>
                  <a:pt x="1714" y="8448"/>
                </a:cubicBezTo>
                <a:cubicBezTo>
                  <a:pt x="1747" y="8460"/>
                  <a:pt x="1736" y="8415"/>
                  <a:pt x="1692" y="8347"/>
                </a:cubicBezTo>
                <a:cubicBezTo>
                  <a:pt x="1626" y="8245"/>
                  <a:pt x="1636" y="8204"/>
                  <a:pt x="1747" y="8116"/>
                </a:cubicBezTo>
                <a:cubicBezTo>
                  <a:pt x="1833" y="8047"/>
                  <a:pt x="1881" y="7922"/>
                  <a:pt x="1881" y="7766"/>
                </a:cubicBezTo>
                <a:cubicBezTo>
                  <a:pt x="1881" y="7496"/>
                  <a:pt x="2046" y="7212"/>
                  <a:pt x="2167" y="7271"/>
                </a:cubicBezTo>
                <a:cubicBezTo>
                  <a:pt x="2212" y="7293"/>
                  <a:pt x="2309" y="7146"/>
                  <a:pt x="2392" y="6934"/>
                </a:cubicBezTo>
                <a:cubicBezTo>
                  <a:pt x="2492" y="6679"/>
                  <a:pt x="2581" y="6560"/>
                  <a:pt x="2669" y="6560"/>
                </a:cubicBezTo>
                <a:cubicBezTo>
                  <a:pt x="2739" y="6560"/>
                  <a:pt x="2789" y="6514"/>
                  <a:pt x="2780" y="6457"/>
                </a:cubicBezTo>
                <a:cubicBezTo>
                  <a:pt x="2771" y="6400"/>
                  <a:pt x="2799" y="6269"/>
                  <a:pt x="2843" y="6166"/>
                </a:cubicBezTo>
                <a:cubicBezTo>
                  <a:pt x="2888" y="6064"/>
                  <a:pt x="2905" y="5980"/>
                  <a:pt x="2882" y="5980"/>
                </a:cubicBezTo>
                <a:cubicBezTo>
                  <a:pt x="2858" y="5980"/>
                  <a:pt x="2876" y="5926"/>
                  <a:pt x="2920" y="5858"/>
                </a:cubicBezTo>
                <a:cubicBezTo>
                  <a:pt x="2964" y="5790"/>
                  <a:pt x="3018" y="5751"/>
                  <a:pt x="3042" y="5770"/>
                </a:cubicBezTo>
                <a:cubicBezTo>
                  <a:pt x="3066" y="5788"/>
                  <a:pt x="3155" y="5679"/>
                  <a:pt x="3237" y="5526"/>
                </a:cubicBezTo>
                <a:cubicBezTo>
                  <a:pt x="3319" y="5373"/>
                  <a:pt x="3424" y="5265"/>
                  <a:pt x="3468" y="5287"/>
                </a:cubicBezTo>
                <a:cubicBezTo>
                  <a:pt x="3513" y="5309"/>
                  <a:pt x="3585" y="5270"/>
                  <a:pt x="3631" y="5199"/>
                </a:cubicBezTo>
                <a:cubicBezTo>
                  <a:pt x="3677" y="5129"/>
                  <a:pt x="3693" y="5072"/>
                  <a:pt x="3665" y="5072"/>
                </a:cubicBezTo>
                <a:cubicBezTo>
                  <a:pt x="3638" y="5072"/>
                  <a:pt x="3667" y="4998"/>
                  <a:pt x="3732" y="4906"/>
                </a:cubicBezTo>
                <a:cubicBezTo>
                  <a:pt x="3805" y="4803"/>
                  <a:pt x="3897" y="4755"/>
                  <a:pt x="3970" y="4784"/>
                </a:cubicBezTo>
                <a:cubicBezTo>
                  <a:pt x="4058" y="4820"/>
                  <a:pt x="4078" y="4801"/>
                  <a:pt x="4049" y="4707"/>
                </a:cubicBezTo>
                <a:cubicBezTo>
                  <a:pt x="4023" y="4620"/>
                  <a:pt x="4070" y="4546"/>
                  <a:pt x="4195" y="4476"/>
                </a:cubicBezTo>
                <a:cubicBezTo>
                  <a:pt x="4394" y="4364"/>
                  <a:pt x="4487" y="4245"/>
                  <a:pt x="4443" y="4154"/>
                </a:cubicBezTo>
                <a:cubicBezTo>
                  <a:pt x="4396" y="4057"/>
                  <a:pt x="4598" y="3895"/>
                  <a:pt x="4687" y="3960"/>
                </a:cubicBezTo>
                <a:cubicBezTo>
                  <a:pt x="4733" y="3994"/>
                  <a:pt x="4748" y="3992"/>
                  <a:pt x="4721" y="3955"/>
                </a:cubicBezTo>
                <a:cubicBezTo>
                  <a:pt x="4644" y="3846"/>
                  <a:pt x="4866" y="3588"/>
                  <a:pt x="4987" y="3646"/>
                </a:cubicBezTo>
                <a:cubicBezTo>
                  <a:pt x="5080" y="3691"/>
                  <a:pt x="5084" y="3678"/>
                  <a:pt x="5007" y="3558"/>
                </a:cubicBezTo>
                <a:cubicBezTo>
                  <a:pt x="4932" y="3440"/>
                  <a:pt x="4933" y="3413"/>
                  <a:pt x="5014" y="3374"/>
                </a:cubicBezTo>
                <a:cubicBezTo>
                  <a:pt x="5066" y="3348"/>
                  <a:pt x="5148" y="3337"/>
                  <a:pt x="5198" y="3351"/>
                </a:cubicBezTo>
                <a:cubicBezTo>
                  <a:pt x="5248" y="3364"/>
                  <a:pt x="5283" y="3333"/>
                  <a:pt x="5275" y="3281"/>
                </a:cubicBezTo>
                <a:cubicBezTo>
                  <a:pt x="5250" y="3107"/>
                  <a:pt x="5470" y="2949"/>
                  <a:pt x="5767" y="2928"/>
                </a:cubicBezTo>
                <a:cubicBezTo>
                  <a:pt x="5817" y="2924"/>
                  <a:pt x="5839" y="2869"/>
                  <a:pt x="5818" y="2798"/>
                </a:cubicBezTo>
                <a:cubicBezTo>
                  <a:pt x="5776" y="2661"/>
                  <a:pt x="5956" y="2508"/>
                  <a:pt x="6088" y="2567"/>
                </a:cubicBezTo>
                <a:cubicBezTo>
                  <a:pt x="6134" y="2589"/>
                  <a:pt x="6243" y="2509"/>
                  <a:pt x="6329" y="2391"/>
                </a:cubicBezTo>
                <a:cubicBezTo>
                  <a:pt x="6415" y="2273"/>
                  <a:pt x="6555" y="2176"/>
                  <a:pt x="6642" y="2176"/>
                </a:cubicBezTo>
                <a:cubicBezTo>
                  <a:pt x="6729" y="2176"/>
                  <a:pt x="6818" y="2122"/>
                  <a:pt x="6839" y="2054"/>
                </a:cubicBezTo>
                <a:cubicBezTo>
                  <a:pt x="6859" y="1986"/>
                  <a:pt x="6916" y="1930"/>
                  <a:pt x="6965" y="1930"/>
                </a:cubicBezTo>
                <a:cubicBezTo>
                  <a:pt x="7013" y="1930"/>
                  <a:pt x="7120" y="1836"/>
                  <a:pt x="7204" y="1722"/>
                </a:cubicBezTo>
                <a:cubicBezTo>
                  <a:pt x="7288" y="1609"/>
                  <a:pt x="7396" y="1517"/>
                  <a:pt x="7444" y="1517"/>
                </a:cubicBezTo>
                <a:cubicBezTo>
                  <a:pt x="7492" y="1517"/>
                  <a:pt x="7654" y="1446"/>
                  <a:pt x="7805" y="1359"/>
                </a:cubicBezTo>
                <a:cubicBezTo>
                  <a:pt x="8200" y="1133"/>
                  <a:pt x="8263" y="1117"/>
                  <a:pt x="8398" y="1206"/>
                </a:cubicBezTo>
                <a:cubicBezTo>
                  <a:pt x="8484" y="1262"/>
                  <a:pt x="8507" y="1258"/>
                  <a:pt x="8475" y="1193"/>
                </a:cubicBezTo>
                <a:cubicBezTo>
                  <a:pt x="8451" y="1143"/>
                  <a:pt x="8484" y="1078"/>
                  <a:pt x="8548" y="1048"/>
                </a:cubicBezTo>
                <a:cubicBezTo>
                  <a:pt x="8613" y="1019"/>
                  <a:pt x="8704" y="957"/>
                  <a:pt x="8751" y="911"/>
                </a:cubicBezTo>
                <a:cubicBezTo>
                  <a:pt x="8828" y="835"/>
                  <a:pt x="8985" y="793"/>
                  <a:pt x="9281" y="768"/>
                </a:cubicBezTo>
                <a:cubicBezTo>
                  <a:pt x="9381" y="760"/>
                  <a:pt x="9467" y="719"/>
                  <a:pt x="9868" y="496"/>
                </a:cubicBezTo>
                <a:cubicBezTo>
                  <a:pt x="10032" y="404"/>
                  <a:pt x="10166" y="388"/>
                  <a:pt x="10335" y="436"/>
                </a:cubicBezTo>
                <a:cubicBezTo>
                  <a:pt x="10465" y="473"/>
                  <a:pt x="10596" y="475"/>
                  <a:pt x="10625" y="441"/>
                </a:cubicBezTo>
                <a:cubicBezTo>
                  <a:pt x="10703" y="352"/>
                  <a:pt x="11481" y="176"/>
                  <a:pt x="11551" y="231"/>
                </a:cubicBezTo>
                <a:cubicBezTo>
                  <a:pt x="11584" y="257"/>
                  <a:pt x="11625" y="249"/>
                  <a:pt x="11642" y="213"/>
                </a:cubicBezTo>
                <a:cubicBezTo>
                  <a:pt x="11654" y="190"/>
                  <a:pt x="11690" y="174"/>
                  <a:pt x="11742" y="166"/>
                </a:cubicBezTo>
                <a:close/>
                <a:moveTo>
                  <a:pt x="13153" y="908"/>
                </a:moveTo>
                <a:cubicBezTo>
                  <a:pt x="13126" y="905"/>
                  <a:pt x="13098" y="919"/>
                  <a:pt x="13072" y="947"/>
                </a:cubicBezTo>
                <a:cubicBezTo>
                  <a:pt x="13023" y="998"/>
                  <a:pt x="12998" y="1067"/>
                  <a:pt x="13015" y="1102"/>
                </a:cubicBezTo>
                <a:cubicBezTo>
                  <a:pt x="13131" y="1342"/>
                  <a:pt x="12324" y="1414"/>
                  <a:pt x="12105" y="1183"/>
                </a:cubicBezTo>
                <a:cubicBezTo>
                  <a:pt x="12056" y="1130"/>
                  <a:pt x="11982" y="1115"/>
                  <a:pt x="11941" y="1147"/>
                </a:cubicBezTo>
                <a:cubicBezTo>
                  <a:pt x="11900" y="1179"/>
                  <a:pt x="11678" y="1214"/>
                  <a:pt x="11448" y="1227"/>
                </a:cubicBezTo>
                <a:cubicBezTo>
                  <a:pt x="11049" y="1249"/>
                  <a:pt x="10909" y="1300"/>
                  <a:pt x="10983" y="1393"/>
                </a:cubicBezTo>
                <a:cubicBezTo>
                  <a:pt x="11037" y="1462"/>
                  <a:pt x="11578" y="1508"/>
                  <a:pt x="11651" y="1450"/>
                </a:cubicBezTo>
                <a:cubicBezTo>
                  <a:pt x="11755" y="1367"/>
                  <a:pt x="11903" y="1350"/>
                  <a:pt x="12010" y="1408"/>
                </a:cubicBezTo>
                <a:cubicBezTo>
                  <a:pt x="12064" y="1438"/>
                  <a:pt x="12179" y="1470"/>
                  <a:pt x="12268" y="1481"/>
                </a:cubicBezTo>
                <a:cubicBezTo>
                  <a:pt x="12598" y="1521"/>
                  <a:pt x="12692" y="1575"/>
                  <a:pt x="12712" y="1751"/>
                </a:cubicBezTo>
                <a:cubicBezTo>
                  <a:pt x="12724" y="1850"/>
                  <a:pt x="12759" y="1912"/>
                  <a:pt x="12790" y="1888"/>
                </a:cubicBezTo>
                <a:cubicBezTo>
                  <a:pt x="12820" y="1864"/>
                  <a:pt x="12890" y="1926"/>
                  <a:pt x="12946" y="2028"/>
                </a:cubicBezTo>
                <a:cubicBezTo>
                  <a:pt x="13002" y="2130"/>
                  <a:pt x="13047" y="2170"/>
                  <a:pt x="13047" y="2116"/>
                </a:cubicBezTo>
                <a:cubicBezTo>
                  <a:pt x="13047" y="2062"/>
                  <a:pt x="13106" y="1978"/>
                  <a:pt x="13177" y="1930"/>
                </a:cubicBezTo>
                <a:cubicBezTo>
                  <a:pt x="13357" y="1807"/>
                  <a:pt x="13735" y="1940"/>
                  <a:pt x="13711" y="2116"/>
                </a:cubicBezTo>
                <a:cubicBezTo>
                  <a:pt x="13697" y="2219"/>
                  <a:pt x="13744" y="2245"/>
                  <a:pt x="13920" y="2233"/>
                </a:cubicBezTo>
                <a:cubicBezTo>
                  <a:pt x="14046" y="2225"/>
                  <a:pt x="14162" y="2175"/>
                  <a:pt x="14178" y="2121"/>
                </a:cubicBezTo>
                <a:cubicBezTo>
                  <a:pt x="14207" y="2027"/>
                  <a:pt x="13865" y="1810"/>
                  <a:pt x="13726" y="1834"/>
                </a:cubicBezTo>
                <a:cubicBezTo>
                  <a:pt x="13623" y="1851"/>
                  <a:pt x="13374" y="1489"/>
                  <a:pt x="13342" y="1274"/>
                </a:cubicBezTo>
                <a:cubicBezTo>
                  <a:pt x="13309" y="1054"/>
                  <a:pt x="13233" y="916"/>
                  <a:pt x="13153" y="908"/>
                </a:cubicBezTo>
                <a:close/>
                <a:moveTo>
                  <a:pt x="10191" y="1331"/>
                </a:moveTo>
                <a:cubicBezTo>
                  <a:pt x="9927" y="1331"/>
                  <a:pt x="9866" y="1352"/>
                  <a:pt x="9882" y="1434"/>
                </a:cubicBezTo>
                <a:cubicBezTo>
                  <a:pt x="9891" y="1481"/>
                  <a:pt x="9781" y="1592"/>
                  <a:pt x="9639" y="1681"/>
                </a:cubicBezTo>
                <a:lnTo>
                  <a:pt x="9381" y="1841"/>
                </a:lnTo>
                <a:lnTo>
                  <a:pt x="9608" y="1828"/>
                </a:lnTo>
                <a:cubicBezTo>
                  <a:pt x="9733" y="1821"/>
                  <a:pt x="9867" y="1782"/>
                  <a:pt x="9909" y="1743"/>
                </a:cubicBezTo>
                <a:cubicBezTo>
                  <a:pt x="9952" y="1702"/>
                  <a:pt x="10004" y="1710"/>
                  <a:pt x="10028" y="1761"/>
                </a:cubicBezTo>
                <a:cubicBezTo>
                  <a:pt x="10055" y="1817"/>
                  <a:pt x="10112" y="1786"/>
                  <a:pt x="10181" y="1678"/>
                </a:cubicBezTo>
                <a:cubicBezTo>
                  <a:pt x="10248" y="1572"/>
                  <a:pt x="10370" y="1504"/>
                  <a:pt x="10501" y="1499"/>
                </a:cubicBezTo>
                <a:cubicBezTo>
                  <a:pt x="10618" y="1495"/>
                  <a:pt x="10730" y="1460"/>
                  <a:pt x="10749" y="1421"/>
                </a:cubicBezTo>
                <a:cubicBezTo>
                  <a:pt x="10779" y="1359"/>
                  <a:pt x="10612" y="1331"/>
                  <a:pt x="10191" y="1331"/>
                </a:cubicBezTo>
                <a:close/>
                <a:moveTo>
                  <a:pt x="9131" y="1714"/>
                </a:moveTo>
                <a:cubicBezTo>
                  <a:pt x="9111" y="1714"/>
                  <a:pt x="9088" y="1729"/>
                  <a:pt x="9060" y="1758"/>
                </a:cubicBezTo>
                <a:cubicBezTo>
                  <a:pt x="9015" y="1806"/>
                  <a:pt x="8956" y="1818"/>
                  <a:pt x="8930" y="1784"/>
                </a:cubicBezTo>
                <a:cubicBezTo>
                  <a:pt x="8904" y="1751"/>
                  <a:pt x="8892" y="1776"/>
                  <a:pt x="8904" y="1841"/>
                </a:cubicBezTo>
                <a:cubicBezTo>
                  <a:pt x="8916" y="1908"/>
                  <a:pt x="8868" y="1975"/>
                  <a:pt x="8796" y="1994"/>
                </a:cubicBezTo>
                <a:cubicBezTo>
                  <a:pt x="8725" y="2014"/>
                  <a:pt x="8643" y="2077"/>
                  <a:pt x="8617" y="2134"/>
                </a:cubicBezTo>
                <a:cubicBezTo>
                  <a:pt x="8591" y="2191"/>
                  <a:pt x="8506" y="2232"/>
                  <a:pt x="8424" y="2225"/>
                </a:cubicBezTo>
                <a:cubicBezTo>
                  <a:pt x="8343" y="2219"/>
                  <a:pt x="8239" y="2279"/>
                  <a:pt x="8193" y="2357"/>
                </a:cubicBezTo>
                <a:cubicBezTo>
                  <a:pt x="8143" y="2443"/>
                  <a:pt x="8068" y="2482"/>
                  <a:pt x="8004" y="2451"/>
                </a:cubicBezTo>
                <a:cubicBezTo>
                  <a:pt x="7936" y="2418"/>
                  <a:pt x="7915" y="2429"/>
                  <a:pt x="7943" y="2487"/>
                </a:cubicBezTo>
                <a:cubicBezTo>
                  <a:pt x="8007" y="2617"/>
                  <a:pt x="8360" y="2588"/>
                  <a:pt x="8402" y="2448"/>
                </a:cubicBezTo>
                <a:cubicBezTo>
                  <a:pt x="8424" y="2377"/>
                  <a:pt x="8486" y="2351"/>
                  <a:pt x="8560" y="2381"/>
                </a:cubicBezTo>
                <a:cubicBezTo>
                  <a:pt x="8640" y="2413"/>
                  <a:pt x="8696" y="2383"/>
                  <a:pt x="8723" y="2295"/>
                </a:cubicBezTo>
                <a:cubicBezTo>
                  <a:pt x="8746" y="2219"/>
                  <a:pt x="8806" y="2181"/>
                  <a:pt x="8859" y="2207"/>
                </a:cubicBezTo>
                <a:cubicBezTo>
                  <a:pt x="8911" y="2233"/>
                  <a:pt x="8971" y="2218"/>
                  <a:pt x="8993" y="2173"/>
                </a:cubicBezTo>
                <a:cubicBezTo>
                  <a:pt x="9014" y="2129"/>
                  <a:pt x="9055" y="2111"/>
                  <a:pt x="9084" y="2134"/>
                </a:cubicBezTo>
                <a:cubicBezTo>
                  <a:pt x="9114" y="2158"/>
                  <a:pt x="9190" y="2080"/>
                  <a:pt x="9251" y="1961"/>
                </a:cubicBezTo>
                <a:cubicBezTo>
                  <a:pt x="9312" y="1842"/>
                  <a:pt x="9330" y="1768"/>
                  <a:pt x="9293" y="1797"/>
                </a:cubicBezTo>
                <a:cubicBezTo>
                  <a:pt x="9256" y="1826"/>
                  <a:pt x="9207" y="1810"/>
                  <a:pt x="9184" y="1761"/>
                </a:cubicBezTo>
                <a:cubicBezTo>
                  <a:pt x="9169" y="1731"/>
                  <a:pt x="9151" y="1715"/>
                  <a:pt x="9131" y="1714"/>
                </a:cubicBezTo>
                <a:close/>
                <a:moveTo>
                  <a:pt x="11360" y="2440"/>
                </a:moveTo>
                <a:cubicBezTo>
                  <a:pt x="11314" y="2439"/>
                  <a:pt x="11268" y="2454"/>
                  <a:pt x="11214" y="2487"/>
                </a:cubicBezTo>
                <a:cubicBezTo>
                  <a:pt x="11134" y="2537"/>
                  <a:pt x="11024" y="2583"/>
                  <a:pt x="10970" y="2588"/>
                </a:cubicBezTo>
                <a:cubicBezTo>
                  <a:pt x="10634" y="2622"/>
                  <a:pt x="10465" y="2651"/>
                  <a:pt x="10412" y="2687"/>
                </a:cubicBezTo>
                <a:cubicBezTo>
                  <a:pt x="10379" y="2709"/>
                  <a:pt x="10252" y="2734"/>
                  <a:pt x="10128" y="2744"/>
                </a:cubicBezTo>
                <a:cubicBezTo>
                  <a:pt x="10004" y="2753"/>
                  <a:pt x="9778" y="2855"/>
                  <a:pt x="9624" y="2969"/>
                </a:cubicBezTo>
                <a:cubicBezTo>
                  <a:pt x="9471" y="3084"/>
                  <a:pt x="9315" y="3153"/>
                  <a:pt x="9279" y="3125"/>
                </a:cubicBezTo>
                <a:cubicBezTo>
                  <a:pt x="9243" y="3096"/>
                  <a:pt x="9161" y="3158"/>
                  <a:pt x="9096" y="3260"/>
                </a:cubicBezTo>
                <a:cubicBezTo>
                  <a:pt x="8979" y="3444"/>
                  <a:pt x="8782" y="3414"/>
                  <a:pt x="8873" y="3226"/>
                </a:cubicBezTo>
                <a:cubicBezTo>
                  <a:pt x="8899" y="3173"/>
                  <a:pt x="8845" y="3203"/>
                  <a:pt x="8755" y="3293"/>
                </a:cubicBezTo>
                <a:cubicBezTo>
                  <a:pt x="8665" y="3384"/>
                  <a:pt x="8584" y="3494"/>
                  <a:pt x="8575" y="3540"/>
                </a:cubicBezTo>
                <a:cubicBezTo>
                  <a:pt x="8539" y="3711"/>
                  <a:pt x="8418" y="3830"/>
                  <a:pt x="8278" y="3830"/>
                </a:cubicBezTo>
                <a:cubicBezTo>
                  <a:pt x="8199" y="3830"/>
                  <a:pt x="8081" y="3905"/>
                  <a:pt x="8016" y="3996"/>
                </a:cubicBezTo>
                <a:cubicBezTo>
                  <a:pt x="7931" y="4116"/>
                  <a:pt x="7877" y="4136"/>
                  <a:pt x="7817" y="4074"/>
                </a:cubicBezTo>
                <a:cubicBezTo>
                  <a:pt x="7756" y="4009"/>
                  <a:pt x="7725" y="4051"/>
                  <a:pt x="7691" y="4245"/>
                </a:cubicBezTo>
                <a:cubicBezTo>
                  <a:pt x="7664" y="4404"/>
                  <a:pt x="7592" y="4530"/>
                  <a:pt x="7501" y="4574"/>
                </a:cubicBezTo>
                <a:cubicBezTo>
                  <a:pt x="7420" y="4614"/>
                  <a:pt x="7335" y="4703"/>
                  <a:pt x="7314" y="4774"/>
                </a:cubicBezTo>
                <a:cubicBezTo>
                  <a:pt x="7291" y="4849"/>
                  <a:pt x="7234" y="4883"/>
                  <a:pt x="7176" y="4854"/>
                </a:cubicBezTo>
                <a:cubicBezTo>
                  <a:pt x="7105" y="4820"/>
                  <a:pt x="7074" y="4857"/>
                  <a:pt x="7074" y="4981"/>
                </a:cubicBezTo>
                <a:cubicBezTo>
                  <a:pt x="7074" y="5162"/>
                  <a:pt x="6799" y="5367"/>
                  <a:pt x="6680" y="5274"/>
                </a:cubicBezTo>
                <a:cubicBezTo>
                  <a:pt x="6535" y="5160"/>
                  <a:pt x="6497" y="5344"/>
                  <a:pt x="6624" y="5549"/>
                </a:cubicBezTo>
                <a:cubicBezTo>
                  <a:pt x="6733" y="5727"/>
                  <a:pt x="6742" y="5786"/>
                  <a:pt x="6672" y="5855"/>
                </a:cubicBezTo>
                <a:cubicBezTo>
                  <a:pt x="6625" y="5902"/>
                  <a:pt x="6535" y="6042"/>
                  <a:pt x="6471" y="6169"/>
                </a:cubicBezTo>
                <a:cubicBezTo>
                  <a:pt x="6402" y="6306"/>
                  <a:pt x="6323" y="6377"/>
                  <a:pt x="6276" y="6343"/>
                </a:cubicBezTo>
                <a:cubicBezTo>
                  <a:pt x="6233" y="6311"/>
                  <a:pt x="6218" y="6314"/>
                  <a:pt x="6244" y="6350"/>
                </a:cubicBezTo>
                <a:cubicBezTo>
                  <a:pt x="6308" y="6440"/>
                  <a:pt x="6175" y="6740"/>
                  <a:pt x="6098" y="6680"/>
                </a:cubicBezTo>
                <a:cubicBezTo>
                  <a:pt x="6032" y="6628"/>
                  <a:pt x="5899" y="6989"/>
                  <a:pt x="5883" y="7263"/>
                </a:cubicBezTo>
                <a:cubicBezTo>
                  <a:pt x="5876" y="7365"/>
                  <a:pt x="5827" y="7423"/>
                  <a:pt x="5759" y="7416"/>
                </a:cubicBezTo>
                <a:cubicBezTo>
                  <a:pt x="5697" y="7410"/>
                  <a:pt x="5663" y="7436"/>
                  <a:pt x="5682" y="7473"/>
                </a:cubicBezTo>
                <a:cubicBezTo>
                  <a:pt x="5700" y="7510"/>
                  <a:pt x="5685" y="7564"/>
                  <a:pt x="5649" y="7592"/>
                </a:cubicBezTo>
                <a:cubicBezTo>
                  <a:pt x="5613" y="7621"/>
                  <a:pt x="5582" y="7726"/>
                  <a:pt x="5582" y="7828"/>
                </a:cubicBezTo>
                <a:cubicBezTo>
                  <a:pt x="5582" y="7930"/>
                  <a:pt x="5548" y="8058"/>
                  <a:pt x="5507" y="8111"/>
                </a:cubicBezTo>
                <a:cubicBezTo>
                  <a:pt x="5465" y="8164"/>
                  <a:pt x="5422" y="8306"/>
                  <a:pt x="5411" y="8427"/>
                </a:cubicBezTo>
                <a:cubicBezTo>
                  <a:pt x="5382" y="8780"/>
                  <a:pt x="5335" y="8873"/>
                  <a:pt x="5186" y="8873"/>
                </a:cubicBezTo>
                <a:cubicBezTo>
                  <a:pt x="5077" y="8873"/>
                  <a:pt x="5061" y="8899"/>
                  <a:pt x="5117" y="8985"/>
                </a:cubicBezTo>
                <a:cubicBezTo>
                  <a:pt x="5170" y="9067"/>
                  <a:pt x="5158" y="9174"/>
                  <a:pt x="5062" y="9413"/>
                </a:cubicBezTo>
                <a:cubicBezTo>
                  <a:pt x="4992" y="9589"/>
                  <a:pt x="4924" y="9809"/>
                  <a:pt x="4914" y="9903"/>
                </a:cubicBezTo>
                <a:cubicBezTo>
                  <a:pt x="4904" y="9996"/>
                  <a:pt x="4880" y="10111"/>
                  <a:pt x="4859" y="10157"/>
                </a:cubicBezTo>
                <a:cubicBezTo>
                  <a:pt x="4838" y="10202"/>
                  <a:pt x="4827" y="10397"/>
                  <a:pt x="4837" y="10590"/>
                </a:cubicBezTo>
                <a:cubicBezTo>
                  <a:pt x="4847" y="10783"/>
                  <a:pt x="4831" y="10961"/>
                  <a:pt x="4802" y="10984"/>
                </a:cubicBezTo>
                <a:cubicBezTo>
                  <a:pt x="4773" y="11007"/>
                  <a:pt x="4765" y="11095"/>
                  <a:pt x="4782" y="11181"/>
                </a:cubicBezTo>
                <a:cubicBezTo>
                  <a:pt x="4801" y="11274"/>
                  <a:pt x="4765" y="11383"/>
                  <a:pt x="4693" y="11451"/>
                </a:cubicBezTo>
                <a:cubicBezTo>
                  <a:pt x="4583" y="11553"/>
                  <a:pt x="4571" y="11703"/>
                  <a:pt x="4561" y="13050"/>
                </a:cubicBezTo>
                <a:cubicBezTo>
                  <a:pt x="4555" y="13869"/>
                  <a:pt x="4545" y="14539"/>
                  <a:pt x="4540" y="14539"/>
                </a:cubicBezTo>
                <a:cubicBezTo>
                  <a:pt x="4491" y="14539"/>
                  <a:pt x="4503" y="14887"/>
                  <a:pt x="4555" y="14967"/>
                </a:cubicBezTo>
                <a:cubicBezTo>
                  <a:pt x="4592" y="15024"/>
                  <a:pt x="4604" y="15135"/>
                  <a:pt x="4581" y="15210"/>
                </a:cubicBezTo>
                <a:cubicBezTo>
                  <a:pt x="4558" y="15286"/>
                  <a:pt x="4580" y="15407"/>
                  <a:pt x="4628" y="15480"/>
                </a:cubicBezTo>
                <a:cubicBezTo>
                  <a:pt x="4751" y="15668"/>
                  <a:pt x="4858" y="16182"/>
                  <a:pt x="4823" y="16419"/>
                </a:cubicBezTo>
                <a:cubicBezTo>
                  <a:pt x="4803" y="16553"/>
                  <a:pt x="4848" y="16701"/>
                  <a:pt x="4961" y="16872"/>
                </a:cubicBezTo>
                <a:cubicBezTo>
                  <a:pt x="5056" y="17016"/>
                  <a:pt x="5112" y="17180"/>
                  <a:pt x="5091" y="17251"/>
                </a:cubicBezTo>
                <a:cubicBezTo>
                  <a:pt x="5065" y="17338"/>
                  <a:pt x="5100" y="17385"/>
                  <a:pt x="5204" y="17404"/>
                </a:cubicBezTo>
                <a:cubicBezTo>
                  <a:pt x="5287" y="17419"/>
                  <a:pt x="5357" y="17489"/>
                  <a:pt x="5359" y="17557"/>
                </a:cubicBezTo>
                <a:cubicBezTo>
                  <a:pt x="5368" y="17842"/>
                  <a:pt x="5463" y="18060"/>
                  <a:pt x="5541" y="17977"/>
                </a:cubicBezTo>
                <a:cubicBezTo>
                  <a:pt x="5597" y="17918"/>
                  <a:pt x="5699" y="18002"/>
                  <a:pt x="5899" y="18267"/>
                </a:cubicBezTo>
                <a:cubicBezTo>
                  <a:pt x="6104" y="18540"/>
                  <a:pt x="6211" y="18626"/>
                  <a:pt x="6303" y="18589"/>
                </a:cubicBezTo>
                <a:cubicBezTo>
                  <a:pt x="6382" y="18557"/>
                  <a:pt x="6439" y="18582"/>
                  <a:pt x="6463" y="18661"/>
                </a:cubicBezTo>
                <a:cubicBezTo>
                  <a:pt x="6488" y="18743"/>
                  <a:pt x="6586" y="18784"/>
                  <a:pt x="6749" y="18781"/>
                </a:cubicBezTo>
                <a:cubicBezTo>
                  <a:pt x="6886" y="18778"/>
                  <a:pt x="7036" y="18806"/>
                  <a:pt x="7082" y="18843"/>
                </a:cubicBezTo>
                <a:cubicBezTo>
                  <a:pt x="7129" y="18879"/>
                  <a:pt x="7252" y="18921"/>
                  <a:pt x="7359" y="18936"/>
                </a:cubicBezTo>
                <a:cubicBezTo>
                  <a:pt x="7465" y="18951"/>
                  <a:pt x="7566" y="18980"/>
                  <a:pt x="7582" y="19001"/>
                </a:cubicBezTo>
                <a:cubicBezTo>
                  <a:pt x="7598" y="19022"/>
                  <a:pt x="7663" y="19001"/>
                  <a:pt x="7728" y="18957"/>
                </a:cubicBezTo>
                <a:cubicBezTo>
                  <a:pt x="7805" y="18905"/>
                  <a:pt x="7860" y="18908"/>
                  <a:pt x="7886" y="18962"/>
                </a:cubicBezTo>
                <a:cubicBezTo>
                  <a:pt x="7911" y="19013"/>
                  <a:pt x="7970" y="19016"/>
                  <a:pt x="8037" y="18973"/>
                </a:cubicBezTo>
                <a:cubicBezTo>
                  <a:pt x="8171" y="18885"/>
                  <a:pt x="8608" y="18768"/>
                  <a:pt x="8828" y="18763"/>
                </a:cubicBezTo>
                <a:cubicBezTo>
                  <a:pt x="8918" y="18760"/>
                  <a:pt x="9023" y="18706"/>
                  <a:pt x="9062" y="18641"/>
                </a:cubicBezTo>
                <a:cubicBezTo>
                  <a:pt x="9112" y="18558"/>
                  <a:pt x="9146" y="18550"/>
                  <a:pt x="9178" y="18615"/>
                </a:cubicBezTo>
                <a:cubicBezTo>
                  <a:pt x="9208" y="18677"/>
                  <a:pt x="9265" y="18653"/>
                  <a:pt x="9352" y="18542"/>
                </a:cubicBezTo>
                <a:cubicBezTo>
                  <a:pt x="9447" y="18422"/>
                  <a:pt x="9510" y="18400"/>
                  <a:pt x="9590" y="18457"/>
                </a:cubicBezTo>
                <a:cubicBezTo>
                  <a:pt x="9671" y="18515"/>
                  <a:pt x="9772" y="18470"/>
                  <a:pt x="9982" y="18278"/>
                </a:cubicBezTo>
                <a:cubicBezTo>
                  <a:pt x="10192" y="18086"/>
                  <a:pt x="10322" y="18024"/>
                  <a:pt x="10497" y="18039"/>
                </a:cubicBezTo>
                <a:cubicBezTo>
                  <a:pt x="10697" y="18056"/>
                  <a:pt x="10719" y="18042"/>
                  <a:pt x="10652" y="17938"/>
                </a:cubicBezTo>
                <a:cubicBezTo>
                  <a:pt x="10587" y="17838"/>
                  <a:pt x="10600" y="17797"/>
                  <a:pt x="10723" y="17715"/>
                </a:cubicBezTo>
                <a:cubicBezTo>
                  <a:pt x="10805" y="17660"/>
                  <a:pt x="10895" y="17564"/>
                  <a:pt x="10924" y="17502"/>
                </a:cubicBezTo>
                <a:cubicBezTo>
                  <a:pt x="10952" y="17441"/>
                  <a:pt x="11016" y="17391"/>
                  <a:pt x="11064" y="17391"/>
                </a:cubicBezTo>
                <a:cubicBezTo>
                  <a:pt x="11112" y="17391"/>
                  <a:pt x="11195" y="17269"/>
                  <a:pt x="11251" y="17121"/>
                </a:cubicBezTo>
                <a:cubicBezTo>
                  <a:pt x="11306" y="16973"/>
                  <a:pt x="11442" y="16786"/>
                  <a:pt x="11551" y="16704"/>
                </a:cubicBezTo>
                <a:cubicBezTo>
                  <a:pt x="11661" y="16622"/>
                  <a:pt x="11750" y="16520"/>
                  <a:pt x="11750" y="16476"/>
                </a:cubicBezTo>
                <a:cubicBezTo>
                  <a:pt x="11750" y="16432"/>
                  <a:pt x="11821" y="16361"/>
                  <a:pt x="11910" y="16317"/>
                </a:cubicBezTo>
                <a:cubicBezTo>
                  <a:pt x="12000" y="16274"/>
                  <a:pt x="12075" y="16180"/>
                  <a:pt x="12075" y="16113"/>
                </a:cubicBezTo>
                <a:cubicBezTo>
                  <a:pt x="12075" y="16045"/>
                  <a:pt x="12132" y="15952"/>
                  <a:pt x="12201" y="15905"/>
                </a:cubicBezTo>
                <a:cubicBezTo>
                  <a:pt x="12270" y="15858"/>
                  <a:pt x="12324" y="15754"/>
                  <a:pt x="12323" y="15674"/>
                </a:cubicBezTo>
                <a:cubicBezTo>
                  <a:pt x="12318" y="15283"/>
                  <a:pt x="12650" y="14497"/>
                  <a:pt x="12818" y="14497"/>
                </a:cubicBezTo>
                <a:cubicBezTo>
                  <a:pt x="12858" y="14497"/>
                  <a:pt x="12894" y="14359"/>
                  <a:pt x="12897" y="14191"/>
                </a:cubicBezTo>
                <a:cubicBezTo>
                  <a:pt x="12901" y="14001"/>
                  <a:pt x="12948" y="13847"/>
                  <a:pt x="13021" y="13779"/>
                </a:cubicBezTo>
                <a:cubicBezTo>
                  <a:pt x="13085" y="13719"/>
                  <a:pt x="13116" y="13670"/>
                  <a:pt x="13090" y="13670"/>
                </a:cubicBezTo>
                <a:cubicBezTo>
                  <a:pt x="13064" y="13670"/>
                  <a:pt x="13073" y="13598"/>
                  <a:pt x="13110" y="13509"/>
                </a:cubicBezTo>
                <a:cubicBezTo>
                  <a:pt x="13156" y="13401"/>
                  <a:pt x="13157" y="13332"/>
                  <a:pt x="13112" y="13297"/>
                </a:cubicBezTo>
                <a:cubicBezTo>
                  <a:pt x="13076" y="13268"/>
                  <a:pt x="13066" y="13200"/>
                  <a:pt x="13092" y="13146"/>
                </a:cubicBezTo>
                <a:cubicBezTo>
                  <a:pt x="13118" y="13093"/>
                  <a:pt x="13151" y="12975"/>
                  <a:pt x="13161" y="12884"/>
                </a:cubicBezTo>
                <a:cubicBezTo>
                  <a:pt x="13172" y="12794"/>
                  <a:pt x="13215" y="12681"/>
                  <a:pt x="13259" y="12636"/>
                </a:cubicBezTo>
                <a:cubicBezTo>
                  <a:pt x="13303" y="12590"/>
                  <a:pt x="13340" y="12443"/>
                  <a:pt x="13340" y="12306"/>
                </a:cubicBezTo>
                <a:cubicBezTo>
                  <a:pt x="13340" y="12122"/>
                  <a:pt x="13368" y="12064"/>
                  <a:pt x="13447" y="12081"/>
                </a:cubicBezTo>
                <a:cubicBezTo>
                  <a:pt x="13515" y="12095"/>
                  <a:pt x="13551" y="12049"/>
                  <a:pt x="13545" y="11956"/>
                </a:cubicBezTo>
                <a:cubicBezTo>
                  <a:pt x="13540" y="11876"/>
                  <a:pt x="13571" y="11820"/>
                  <a:pt x="13616" y="11832"/>
                </a:cubicBezTo>
                <a:cubicBezTo>
                  <a:pt x="13721" y="11859"/>
                  <a:pt x="13716" y="11765"/>
                  <a:pt x="13602" y="11572"/>
                </a:cubicBezTo>
                <a:cubicBezTo>
                  <a:pt x="13522" y="11439"/>
                  <a:pt x="13524" y="11391"/>
                  <a:pt x="13608" y="11228"/>
                </a:cubicBezTo>
                <a:cubicBezTo>
                  <a:pt x="13674" y="11099"/>
                  <a:pt x="13681" y="11021"/>
                  <a:pt x="13634" y="10984"/>
                </a:cubicBezTo>
                <a:cubicBezTo>
                  <a:pt x="13596" y="10954"/>
                  <a:pt x="13587" y="10887"/>
                  <a:pt x="13614" y="10834"/>
                </a:cubicBezTo>
                <a:cubicBezTo>
                  <a:pt x="13641" y="10780"/>
                  <a:pt x="13670" y="10566"/>
                  <a:pt x="13675" y="10362"/>
                </a:cubicBezTo>
                <a:cubicBezTo>
                  <a:pt x="13680" y="10157"/>
                  <a:pt x="13719" y="9675"/>
                  <a:pt x="13762" y="9288"/>
                </a:cubicBezTo>
                <a:cubicBezTo>
                  <a:pt x="13805" y="8902"/>
                  <a:pt x="13847" y="8473"/>
                  <a:pt x="13855" y="8337"/>
                </a:cubicBezTo>
                <a:cubicBezTo>
                  <a:pt x="13864" y="8200"/>
                  <a:pt x="13893" y="8023"/>
                  <a:pt x="13920" y="7942"/>
                </a:cubicBezTo>
                <a:cubicBezTo>
                  <a:pt x="13949" y="7860"/>
                  <a:pt x="13940" y="7750"/>
                  <a:pt x="13900" y="7688"/>
                </a:cubicBezTo>
                <a:cubicBezTo>
                  <a:pt x="13861" y="7628"/>
                  <a:pt x="13846" y="7555"/>
                  <a:pt x="13868" y="7528"/>
                </a:cubicBezTo>
                <a:cubicBezTo>
                  <a:pt x="13890" y="7500"/>
                  <a:pt x="13913" y="6684"/>
                  <a:pt x="13920" y="5715"/>
                </a:cubicBezTo>
                <a:cubicBezTo>
                  <a:pt x="13928" y="4747"/>
                  <a:pt x="13955" y="3878"/>
                  <a:pt x="13979" y="3784"/>
                </a:cubicBezTo>
                <a:cubicBezTo>
                  <a:pt x="14014" y="3650"/>
                  <a:pt x="13986" y="3590"/>
                  <a:pt x="13860" y="3516"/>
                </a:cubicBezTo>
                <a:cubicBezTo>
                  <a:pt x="13770" y="3464"/>
                  <a:pt x="13704" y="3378"/>
                  <a:pt x="13713" y="3327"/>
                </a:cubicBezTo>
                <a:cubicBezTo>
                  <a:pt x="13733" y="3216"/>
                  <a:pt x="13436" y="2999"/>
                  <a:pt x="13224" y="2969"/>
                </a:cubicBezTo>
                <a:cubicBezTo>
                  <a:pt x="13196" y="2965"/>
                  <a:pt x="13146" y="2908"/>
                  <a:pt x="13112" y="2840"/>
                </a:cubicBezTo>
                <a:cubicBezTo>
                  <a:pt x="13079" y="2772"/>
                  <a:pt x="13050" y="2746"/>
                  <a:pt x="13049" y="2785"/>
                </a:cubicBezTo>
                <a:cubicBezTo>
                  <a:pt x="13049" y="2825"/>
                  <a:pt x="13006" y="2814"/>
                  <a:pt x="12954" y="2759"/>
                </a:cubicBezTo>
                <a:cubicBezTo>
                  <a:pt x="12902" y="2704"/>
                  <a:pt x="12834" y="2680"/>
                  <a:pt x="12802" y="2705"/>
                </a:cubicBezTo>
                <a:cubicBezTo>
                  <a:pt x="12770" y="2730"/>
                  <a:pt x="12690" y="2704"/>
                  <a:pt x="12627" y="2645"/>
                </a:cubicBezTo>
                <a:cubicBezTo>
                  <a:pt x="12552" y="2576"/>
                  <a:pt x="12364" y="2546"/>
                  <a:pt x="12083" y="2565"/>
                </a:cubicBezTo>
                <a:cubicBezTo>
                  <a:pt x="11832" y="2581"/>
                  <a:pt x="11592" y="2555"/>
                  <a:pt x="11506" y="2497"/>
                </a:cubicBezTo>
                <a:cubicBezTo>
                  <a:pt x="11453" y="2461"/>
                  <a:pt x="11406" y="2442"/>
                  <a:pt x="11360" y="2440"/>
                </a:cubicBezTo>
                <a:close/>
                <a:moveTo>
                  <a:pt x="14777" y="2689"/>
                </a:moveTo>
                <a:cubicBezTo>
                  <a:pt x="14729" y="2687"/>
                  <a:pt x="14704" y="2878"/>
                  <a:pt x="14710" y="3242"/>
                </a:cubicBezTo>
                <a:cubicBezTo>
                  <a:pt x="14717" y="3683"/>
                  <a:pt x="14699" y="3759"/>
                  <a:pt x="14564" y="3872"/>
                </a:cubicBezTo>
                <a:cubicBezTo>
                  <a:pt x="14371" y="4033"/>
                  <a:pt x="14356" y="4373"/>
                  <a:pt x="14540" y="4434"/>
                </a:cubicBezTo>
                <a:cubicBezTo>
                  <a:pt x="14620" y="4461"/>
                  <a:pt x="14674" y="4550"/>
                  <a:pt x="14678" y="4670"/>
                </a:cubicBezTo>
                <a:cubicBezTo>
                  <a:pt x="14711" y="5651"/>
                  <a:pt x="14702" y="6294"/>
                  <a:pt x="14655" y="6415"/>
                </a:cubicBezTo>
                <a:cubicBezTo>
                  <a:pt x="14623" y="6499"/>
                  <a:pt x="14628" y="6685"/>
                  <a:pt x="14664" y="6851"/>
                </a:cubicBezTo>
                <a:cubicBezTo>
                  <a:pt x="14698" y="7009"/>
                  <a:pt x="14702" y="7156"/>
                  <a:pt x="14672" y="7180"/>
                </a:cubicBezTo>
                <a:cubicBezTo>
                  <a:pt x="14642" y="7204"/>
                  <a:pt x="14637" y="7325"/>
                  <a:pt x="14664" y="7450"/>
                </a:cubicBezTo>
                <a:cubicBezTo>
                  <a:pt x="14729" y="7754"/>
                  <a:pt x="14686" y="8875"/>
                  <a:pt x="14605" y="9000"/>
                </a:cubicBezTo>
                <a:cubicBezTo>
                  <a:pt x="14560" y="9070"/>
                  <a:pt x="14568" y="9132"/>
                  <a:pt x="14633" y="9200"/>
                </a:cubicBezTo>
                <a:cubicBezTo>
                  <a:pt x="14719" y="9290"/>
                  <a:pt x="14724" y="9580"/>
                  <a:pt x="14641" y="9685"/>
                </a:cubicBezTo>
                <a:cubicBezTo>
                  <a:pt x="14623" y="9709"/>
                  <a:pt x="14640" y="9777"/>
                  <a:pt x="14680" y="9838"/>
                </a:cubicBezTo>
                <a:cubicBezTo>
                  <a:pt x="14777" y="9987"/>
                  <a:pt x="14888" y="9979"/>
                  <a:pt x="14842" y="9827"/>
                </a:cubicBezTo>
                <a:cubicBezTo>
                  <a:pt x="14822" y="9761"/>
                  <a:pt x="14833" y="9686"/>
                  <a:pt x="14865" y="9662"/>
                </a:cubicBezTo>
                <a:cubicBezTo>
                  <a:pt x="14896" y="9637"/>
                  <a:pt x="14899" y="9514"/>
                  <a:pt x="14873" y="9389"/>
                </a:cubicBezTo>
                <a:cubicBezTo>
                  <a:pt x="14833" y="9202"/>
                  <a:pt x="14829" y="6362"/>
                  <a:pt x="14869" y="6229"/>
                </a:cubicBezTo>
                <a:cubicBezTo>
                  <a:pt x="14875" y="6206"/>
                  <a:pt x="14875" y="6150"/>
                  <a:pt x="14867" y="6104"/>
                </a:cubicBezTo>
                <a:cubicBezTo>
                  <a:pt x="14826" y="5885"/>
                  <a:pt x="14839" y="4884"/>
                  <a:pt x="14883" y="4849"/>
                </a:cubicBezTo>
                <a:cubicBezTo>
                  <a:pt x="14910" y="4828"/>
                  <a:pt x="14913" y="4772"/>
                  <a:pt x="14889" y="4722"/>
                </a:cubicBezTo>
                <a:cubicBezTo>
                  <a:pt x="14865" y="4672"/>
                  <a:pt x="14921" y="4552"/>
                  <a:pt x="15013" y="4458"/>
                </a:cubicBezTo>
                <a:cubicBezTo>
                  <a:pt x="15141" y="4326"/>
                  <a:pt x="15173" y="4234"/>
                  <a:pt x="15147" y="4066"/>
                </a:cubicBezTo>
                <a:cubicBezTo>
                  <a:pt x="15128" y="3945"/>
                  <a:pt x="15060" y="3829"/>
                  <a:pt x="14994" y="3807"/>
                </a:cubicBezTo>
                <a:cubicBezTo>
                  <a:pt x="14897" y="3774"/>
                  <a:pt x="14875" y="3682"/>
                  <a:pt x="14875" y="3304"/>
                </a:cubicBezTo>
                <a:cubicBezTo>
                  <a:pt x="14875" y="3050"/>
                  <a:pt x="14855" y="2804"/>
                  <a:pt x="14832" y="2757"/>
                </a:cubicBezTo>
                <a:cubicBezTo>
                  <a:pt x="14811" y="2712"/>
                  <a:pt x="14793" y="2690"/>
                  <a:pt x="14777" y="2689"/>
                </a:cubicBezTo>
                <a:close/>
                <a:moveTo>
                  <a:pt x="7777" y="2697"/>
                </a:moveTo>
                <a:cubicBezTo>
                  <a:pt x="7751" y="2706"/>
                  <a:pt x="7721" y="2725"/>
                  <a:pt x="7694" y="2754"/>
                </a:cubicBezTo>
                <a:cubicBezTo>
                  <a:pt x="7639" y="2812"/>
                  <a:pt x="7594" y="2834"/>
                  <a:pt x="7594" y="2803"/>
                </a:cubicBezTo>
                <a:cubicBezTo>
                  <a:pt x="7594" y="2773"/>
                  <a:pt x="7499" y="2838"/>
                  <a:pt x="7383" y="2951"/>
                </a:cubicBezTo>
                <a:cubicBezTo>
                  <a:pt x="7267" y="3064"/>
                  <a:pt x="7150" y="3159"/>
                  <a:pt x="7123" y="3161"/>
                </a:cubicBezTo>
                <a:cubicBezTo>
                  <a:pt x="7031" y="3169"/>
                  <a:pt x="6601" y="3482"/>
                  <a:pt x="6272" y="3778"/>
                </a:cubicBezTo>
                <a:cubicBezTo>
                  <a:pt x="6179" y="3863"/>
                  <a:pt x="6032" y="3938"/>
                  <a:pt x="5945" y="3944"/>
                </a:cubicBezTo>
                <a:cubicBezTo>
                  <a:pt x="5859" y="3951"/>
                  <a:pt x="5800" y="3979"/>
                  <a:pt x="5813" y="4007"/>
                </a:cubicBezTo>
                <a:cubicBezTo>
                  <a:pt x="5856" y="4094"/>
                  <a:pt x="5529" y="4429"/>
                  <a:pt x="5456" y="4372"/>
                </a:cubicBezTo>
                <a:cubicBezTo>
                  <a:pt x="5418" y="4342"/>
                  <a:pt x="5387" y="4359"/>
                  <a:pt x="5387" y="4411"/>
                </a:cubicBezTo>
                <a:cubicBezTo>
                  <a:pt x="5387" y="4509"/>
                  <a:pt x="5006" y="5031"/>
                  <a:pt x="4934" y="5031"/>
                </a:cubicBezTo>
                <a:cubicBezTo>
                  <a:pt x="4912" y="5031"/>
                  <a:pt x="4735" y="5234"/>
                  <a:pt x="4540" y="5482"/>
                </a:cubicBezTo>
                <a:cubicBezTo>
                  <a:pt x="4346" y="5730"/>
                  <a:pt x="4165" y="5938"/>
                  <a:pt x="4138" y="5946"/>
                </a:cubicBezTo>
                <a:cubicBezTo>
                  <a:pt x="4112" y="5954"/>
                  <a:pt x="4056" y="5966"/>
                  <a:pt x="4017" y="5972"/>
                </a:cubicBezTo>
                <a:cubicBezTo>
                  <a:pt x="3977" y="5978"/>
                  <a:pt x="3963" y="6037"/>
                  <a:pt x="3984" y="6107"/>
                </a:cubicBezTo>
                <a:cubicBezTo>
                  <a:pt x="4009" y="6189"/>
                  <a:pt x="3965" y="6268"/>
                  <a:pt x="3862" y="6327"/>
                </a:cubicBezTo>
                <a:cubicBezTo>
                  <a:pt x="3776" y="6377"/>
                  <a:pt x="3696" y="6496"/>
                  <a:pt x="3686" y="6592"/>
                </a:cubicBezTo>
                <a:cubicBezTo>
                  <a:pt x="3675" y="6688"/>
                  <a:pt x="3632" y="6765"/>
                  <a:pt x="3590" y="6765"/>
                </a:cubicBezTo>
                <a:cubicBezTo>
                  <a:pt x="3488" y="6765"/>
                  <a:pt x="3446" y="6829"/>
                  <a:pt x="3420" y="7019"/>
                </a:cubicBezTo>
                <a:cubicBezTo>
                  <a:pt x="3408" y="7108"/>
                  <a:pt x="3290" y="7328"/>
                  <a:pt x="3156" y="7509"/>
                </a:cubicBezTo>
                <a:cubicBezTo>
                  <a:pt x="2876" y="7890"/>
                  <a:pt x="2529" y="8530"/>
                  <a:pt x="2533" y="8661"/>
                </a:cubicBezTo>
                <a:cubicBezTo>
                  <a:pt x="2534" y="8710"/>
                  <a:pt x="2607" y="8639"/>
                  <a:pt x="2695" y="8503"/>
                </a:cubicBezTo>
                <a:cubicBezTo>
                  <a:pt x="2782" y="8366"/>
                  <a:pt x="2889" y="8254"/>
                  <a:pt x="2935" y="8254"/>
                </a:cubicBezTo>
                <a:cubicBezTo>
                  <a:pt x="2980" y="8253"/>
                  <a:pt x="3018" y="8162"/>
                  <a:pt x="3020" y="8049"/>
                </a:cubicBezTo>
                <a:cubicBezTo>
                  <a:pt x="3022" y="7883"/>
                  <a:pt x="3053" y="7845"/>
                  <a:pt x="3174" y="7862"/>
                </a:cubicBezTo>
                <a:cubicBezTo>
                  <a:pt x="3304" y="7880"/>
                  <a:pt x="3318" y="7854"/>
                  <a:pt x="3284" y="7681"/>
                </a:cubicBezTo>
                <a:cubicBezTo>
                  <a:pt x="3254" y="7532"/>
                  <a:pt x="3284" y="7442"/>
                  <a:pt x="3391" y="7331"/>
                </a:cubicBezTo>
                <a:cubicBezTo>
                  <a:pt x="3472" y="7248"/>
                  <a:pt x="3621" y="7021"/>
                  <a:pt x="3724" y="6828"/>
                </a:cubicBezTo>
                <a:cubicBezTo>
                  <a:pt x="3827" y="6634"/>
                  <a:pt x="3953" y="6478"/>
                  <a:pt x="4002" y="6478"/>
                </a:cubicBezTo>
                <a:cubicBezTo>
                  <a:pt x="4052" y="6478"/>
                  <a:pt x="4112" y="6412"/>
                  <a:pt x="4134" y="6332"/>
                </a:cubicBezTo>
                <a:cubicBezTo>
                  <a:pt x="4195" y="6116"/>
                  <a:pt x="4359" y="5896"/>
                  <a:pt x="4423" y="5946"/>
                </a:cubicBezTo>
                <a:cubicBezTo>
                  <a:pt x="4454" y="5970"/>
                  <a:pt x="4470" y="5908"/>
                  <a:pt x="4461" y="5806"/>
                </a:cubicBezTo>
                <a:cubicBezTo>
                  <a:pt x="4450" y="5682"/>
                  <a:pt x="4488" y="5603"/>
                  <a:pt x="4575" y="5570"/>
                </a:cubicBezTo>
                <a:cubicBezTo>
                  <a:pt x="4816" y="5479"/>
                  <a:pt x="5182" y="5148"/>
                  <a:pt x="5355" y="4860"/>
                </a:cubicBezTo>
                <a:cubicBezTo>
                  <a:pt x="5449" y="4702"/>
                  <a:pt x="5557" y="4598"/>
                  <a:pt x="5596" y="4629"/>
                </a:cubicBezTo>
                <a:cubicBezTo>
                  <a:pt x="5639" y="4662"/>
                  <a:pt x="5649" y="4645"/>
                  <a:pt x="5621" y="4587"/>
                </a:cubicBezTo>
                <a:cubicBezTo>
                  <a:pt x="5574" y="4491"/>
                  <a:pt x="5830" y="4313"/>
                  <a:pt x="5919" y="4380"/>
                </a:cubicBezTo>
                <a:cubicBezTo>
                  <a:pt x="5999" y="4440"/>
                  <a:pt x="5933" y="4865"/>
                  <a:pt x="5848" y="4841"/>
                </a:cubicBezTo>
                <a:cubicBezTo>
                  <a:pt x="5803" y="4829"/>
                  <a:pt x="5782" y="4852"/>
                  <a:pt x="5801" y="4891"/>
                </a:cubicBezTo>
                <a:cubicBezTo>
                  <a:pt x="5841" y="4973"/>
                  <a:pt x="5540" y="5567"/>
                  <a:pt x="5458" y="5567"/>
                </a:cubicBezTo>
                <a:cubicBezTo>
                  <a:pt x="5428" y="5567"/>
                  <a:pt x="5383" y="5633"/>
                  <a:pt x="5361" y="5713"/>
                </a:cubicBezTo>
                <a:cubicBezTo>
                  <a:pt x="5296" y="5941"/>
                  <a:pt x="5142" y="6258"/>
                  <a:pt x="5050" y="6350"/>
                </a:cubicBezTo>
                <a:cubicBezTo>
                  <a:pt x="5004" y="6397"/>
                  <a:pt x="4915" y="6553"/>
                  <a:pt x="4853" y="6695"/>
                </a:cubicBezTo>
                <a:cubicBezTo>
                  <a:pt x="4741" y="6953"/>
                  <a:pt x="4740" y="6952"/>
                  <a:pt x="4896" y="6952"/>
                </a:cubicBezTo>
                <a:cubicBezTo>
                  <a:pt x="5015" y="6952"/>
                  <a:pt x="5046" y="6915"/>
                  <a:pt x="5028" y="6794"/>
                </a:cubicBezTo>
                <a:cubicBezTo>
                  <a:pt x="5015" y="6706"/>
                  <a:pt x="5047" y="6614"/>
                  <a:pt x="5099" y="6589"/>
                </a:cubicBezTo>
                <a:cubicBezTo>
                  <a:pt x="5150" y="6564"/>
                  <a:pt x="5175" y="6506"/>
                  <a:pt x="5154" y="6462"/>
                </a:cubicBezTo>
                <a:cubicBezTo>
                  <a:pt x="5096" y="6343"/>
                  <a:pt x="5321" y="6068"/>
                  <a:pt x="5432" y="6122"/>
                </a:cubicBezTo>
                <a:cubicBezTo>
                  <a:pt x="5491" y="6151"/>
                  <a:pt x="5520" y="6126"/>
                  <a:pt x="5511" y="6055"/>
                </a:cubicBezTo>
                <a:cubicBezTo>
                  <a:pt x="5478" y="5814"/>
                  <a:pt x="5599" y="5499"/>
                  <a:pt x="5797" y="5311"/>
                </a:cubicBezTo>
                <a:cubicBezTo>
                  <a:pt x="5911" y="5203"/>
                  <a:pt x="6028" y="5125"/>
                  <a:pt x="6057" y="5137"/>
                </a:cubicBezTo>
                <a:cubicBezTo>
                  <a:pt x="6086" y="5149"/>
                  <a:pt x="6101" y="5090"/>
                  <a:pt x="6090" y="5007"/>
                </a:cubicBezTo>
                <a:cubicBezTo>
                  <a:pt x="6079" y="4925"/>
                  <a:pt x="6106" y="4804"/>
                  <a:pt x="6151" y="4738"/>
                </a:cubicBezTo>
                <a:cubicBezTo>
                  <a:pt x="6195" y="4671"/>
                  <a:pt x="6293" y="4512"/>
                  <a:pt x="6368" y="4385"/>
                </a:cubicBezTo>
                <a:cubicBezTo>
                  <a:pt x="6469" y="4213"/>
                  <a:pt x="6525" y="4177"/>
                  <a:pt x="6587" y="4242"/>
                </a:cubicBezTo>
                <a:cubicBezTo>
                  <a:pt x="6690" y="4351"/>
                  <a:pt x="6773" y="4143"/>
                  <a:pt x="6676" y="4019"/>
                </a:cubicBezTo>
                <a:cubicBezTo>
                  <a:pt x="6635" y="3967"/>
                  <a:pt x="6670" y="3892"/>
                  <a:pt x="6772" y="3807"/>
                </a:cubicBezTo>
                <a:cubicBezTo>
                  <a:pt x="6858" y="3735"/>
                  <a:pt x="7025" y="3563"/>
                  <a:pt x="7143" y="3426"/>
                </a:cubicBezTo>
                <a:cubicBezTo>
                  <a:pt x="7320" y="3221"/>
                  <a:pt x="7376" y="3193"/>
                  <a:pt x="7456" y="3275"/>
                </a:cubicBezTo>
                <a:cubicBezTo>
                  <a:pt x="7525" y="3347"/>
                  <a:pt x="7541" y="3346"/>
                  <a:pt x="7509" y="3278"/>
                </a:cubicBezTo>
                <a:cubicBezTo>
                  <a:pt x="7482" y="3221"/>
                  <a:pt x="7550" y="3097"/>
                  <a:pt x="7673" y="2975"/>
                </a:cubicBezTo>
                <a:cubicBezTo>
                  <a:pt x="7789" y="2860"/>
                  <a:pt x="7863" y="2739"/>
                  <a:pt x="7838" y="2707"/>
                </a:cubicBezTo>
                <a:cubicBezTo>
                  <a:pt x="7825" y="2692"/>
                  <a:pt x="7803" y="2689"/>
                  <a:pt x="7777" y="2697"/>
                </a:cubicBezTo>
                <a:close/>
                <a:moveTo>
                  <a:pt x="11975" y="2728"/>
                </a:moveTo>
                <a:cubicBezTo>
                  <a:pt x="12088" y="2733"/>
                  <a:pt x="12167" y="2747"/>
                  <a:pt x="12178" y="2770"/>
                </a:cubicBezTo>
                <a:cubicBezTo>
                  <a:pt x="12193" y="2800"/>
                  <a:pt x="12285" y="2813"/>
                  <a:pt x="12384" y="2798"/>
                </a:cubicBezTo>
                <a:cubicBezTo>
                  <a:pt x="12601" y="2766"/>
                  <a:pt x="13035" y="3000"/>
                  <a:pt x="13202" y="3239"/>
                </a:cubicBezTo>
                <a:cubicBezTo>
                  <a:pt x="13269" y="3335"/>
                  <a:pt x="13347" y="3397"/>
                  <a:pt x="13372" y="3376"/>
                </a:cubicBezTo>
                <a:cubicBezTo>
                  <a:pt x="13398" y="3356"/>
                  <a:pt x="13488" y="3432"/>
                  <a:pt x="13571" y="3545"/>
                </a:cubicBezTo>
                <a:cubicBezTo>
                  <a:pt x="13688" y="3704"/>
                  <a:pt x="13726" y="3859"/>
                  <a:pt x="13738" y="4224"/>
                </a:cubicBezTo>
                <a:cubicBezTo>
                  <a:pt x="13746" y="4485"/>
                  <a:pt x="13760" y="4849"/>
                  <a:pt x="13768" y="5031"/>
                </a:cubicBezTo>
                <a:cubicBezTo>
                  <a:pt x="13786" y="5423"/>
                  <a:pt x="13696" y="8377"/>
                  <a:pt x="13654" y="8793"/>
                </a:cubicBezTo>
                <a:cubicBezTo>
                  <a:pt x="13638" y="8952"/>
                  <a:pt x="13614" y="9295"/>
                  <a:pt x="13600" y="9555"/>
                </a:cubicBezTo>
                <a:cubicBezTo>
                  <a:pt x="13585" y="9816"/>
                  <a:pt x="13541" y="10105"/>
                  <a:pt x="13502" y="10198"/>
                </a:cubicBezTo>
                <a:cubicBezTo>
                  <a:pt x="13463" y="10291"/>
                  <a:pt x="13448" y="10401"/>
                  <a:pt x="13468" y="10442"/>
                </a:cubicBezTo>
                <a:cubicBezTo>
                  <a:pt x="13488" y="10483"/>
                  <a:pt x="13477" y="10540"/>
                  <a:pt x="13443" y="10566"/>
                </a:cubicBezTo>
                <a:cubicBezTo>
                  <a:pt x="13410" y="10593"/>
                  <a:pt x="13383" y="10733"/>
                  <a:pt x="13384" y="10880"/>
                </a:cubicBezTo>
                <a:cubicBezTo>
                  <a:pt x="13386" y="11028"/>
                  <a:pt x="13380" y="11185"/>
                  <a:pt x="13372" y="11230"/>
                </a:cubicBezTo>
                <a:cubicBezTo>
                  <a:pt x="13350" y="11355"/>
                  <a:pt x="13337" y="11447"/>
                  <a:pt x="13279" y="11834"/>
                </a:cubicBezTo>
                <a:cubicBezTo>
                  <a:pt x="13250" y="12029"/>
                  <a:pt x="13176" y="12233"/>
                  <a:pt x="13116" y="12288"/>
                </a:cubicBezTo>
                <a:cubicBezTo>
                  <a:pt x="13042" y="12358"/>
                  <a:pt x="13008" y="12524"/>
                  <a:pt x="13003" y="12830"/>
                </a:cubicBezTo>
                <a:cubicBezTo>
                  <a:pt x="12997" y="13170"/>
                  <a:pt x="12959" y="13317"/>
                  <a:pt x="12842" y="13476"/>
                </a:cubicBezTo>
                <a:cubicBezTo>
                  <a:pt x="12801" y="13532"/>
                  <a:pt x="12765" y="13588"/>
                  <a:pt x="12741" y="13631"/>
                </a:cubicBezTo>
                <a:cubicBezTo>
                  <a:pt x="12739" y="13689"/>
                  <a:pt x="12737" y="13746"/>
                  <a:pt x="12719" y="13776"/>
                </a:cubicBezTo>
                <a:cubicBezTo>
                  <a:pt x="12742" y="13908"/>
                  <a:pt x="12682" y="14115"/>
                  <a:pt x="12566" y="14274"/>
                </a:cubicBezTo>
                <a:cubicBezTo>
                  <a:pt x="12481" y="14392"/>
                  <a:pt x="12427" y="14506"/>
                  <a:pt x="12444" y="14528"/>
                </a:cubicBezTo>
                <a:cubicBezTo>
                  <a:pt x="12462" y="14551"/>
                  <a:pt x="12452" y="14619"/>
                  <a:pt x="12422" y="14679"/>
                </a:cubicBezTo>
                <a:cubicBezTo>
                  <a:pt x="12369" y="14785"/>
                  <a:pt x="12360" y="14826"/>
                  <a:pt x="12343" y="14990"/>
                </a:cubicBezTo>
                <a:cubicBezTo>
                  <a:pt x="12338" y="15034"/>
                  <a:pt x="12250" y="15191"/>
                  <a:pt x="12148" y="15340"/>
                </a:cubicBezTo>
                <a:cubicBezTo>
                  <a:pt x="12046" y="15489"/>
                  <a:pt x="11912" y="15754"/>
                  <a:pt x="11850" y="15923"/>
                </a:cubicBezTo>
                <a:cubicBezTo>
                  <a:pt x="11787" y="16093"/>
                  <a:pt x="11636" y="16308"/>
                  <a:pt x="11515" y="16403"/>
                </a:cubicBezTo>
                <a:cubicBezTo>
                  <a:pt x="11393" y="16498"/>
                  <a:pt x="11295" y="16612"/>
                  <a:pt x="11295" y="16655"/>
                </a:cubicBezTo>
                <a:cubicBezTo>
                  <a:pt x="11295" y="16697"/>
                  <a:pt x="11223" y="16774"/>
                  <a:pt x="11135" y="16826"/>
                </a:cubicBezTo>
                <a:cubicBezTo>
                  <a:pt x="11047" y="16877"/>
                  <a:pt x="10991" y="16952"/>
                  <a:pt x="11011" y="16994"/>
                </a:cubicBezTo>
                <a:cubicBezTo>
                  <a:pt x="11031" y="17036"/>
                  <a:pt x="10986" y="17091"/>
                  <a:pt x="10912" y="17116"/>
                </a:cubicBezTo>
                <a:cubicBezTo>
                  <a:pt x="10837" y="17141"/>
                  <a:pt x="10791" y="17190"/>
                  <a:pt x="10808" y="17225"/>
                </a:cubicBezTo>
                <a:cubicBezTo>
                  <a:pt x="10866" y="17344"/>
                  <a:pt x="9515" y="18329"/>
                  <a:pt x="9182" y="18410"/>
                </a:cubicBezTo>
                <a:cubicBezTo>
                  <a:pt x="9112" y="18427"/>
                  <a:pt x="9012" y="18459"/>
                  <a:pt x="8958" y="18482"/>
                </a:cubicBezTo>
                <a:cubicBezTo>
                  <a:pt x="8905" y="18506"/>
                  <a:pt x="8729" y="18564"/>
                  <a:pt x="8569" y="18610"/>
                </a:cubicBezTo>
                <a:cubicBezTo>
                  <a:pt x="8388" y="18660"/>
                  <a:pt x="8177" y="18682"/>
                  <a:pt x="7957" y="18690"/>
                </a:cubicBezTo>
                <a:cubicBezTo>
                  <a:pt x="7928" y="18709"/>
                  <a:pt x="7899" y="18712"/>
                  <a:pt x="7872" y="18695"/>
                </a:cubicBezTo>
                <a:cubicBezTo>
                  <a:pt x="7088" y="18706"/>
                  <a:pt x="6217" y="18478"/>
                  <a:pt x="6122" y="18164"/>
                </a:cubicBezTo>
                <a:cubicBezTo>
                  <a:pt x="6104" y="18103"/>
                  <a:pt x="6049" y="18052"/>
                  <a:pt x="6002" y="18052"/>
                </a:cubicBezTo>
                <a:cubicBezTo>
                  <a:pt x="5913" y="18052"/>
                  <a:pt x="5517" y="17464"/>
                  <a:pt x="5517" y="17331"/>
                </a:cubicBezTo>
                <a:cubicBezTo>
                  <a:pt x="5517" y="17289"/>
                  <a:pt x="5443" y="17164"/>
                  <a:pt x="5353" y="17056"/>
                </a:cubicBezTo>
                <a:cubicBezTo>
                  <a:pt x="5262" y="16948"/>
                  <a:pt x="5204" y="16812"/>
                  <a:pt x="5223" y="16750"/>
                </a:cubicBezTo>
                <a:cubicBezTo>
                  <a:pt x="5241" y="16689"/>
                  <a:pt x="5228" y="16660"/>
                  <a:pt x="5192" y="16688"/>
                </a:cubicBezTo>
                <a:cubicBezTo>
                  <a:pt x="5084" y="16774"/>
                  <a:pt x="4914" y="16083"/>
                  <a:pt x="4914" y="15555"/>
                </a:cubicBezTo>
                <a:cubicBezTo>
                  <a:pt x="4914" y="15432"/>
                  <a:pt x="4883" y="15339"/>
                  <a:pt x="4845" y="15348"/>
                </a:cubicBezTo>
                <a:cubicBezTo>
                  <a:pt x="4814" y="15355"/>
                  <a:pt x="4788" y="15236"/>
                  <a:pt x="4766" y="15073"/>
                </a:cubicBezTo>
                <a:cubicBezTo>
                  <a:pt x="4758" y="15034"/>
                  <a:pt x="4753" y="14978"/>
                  <a:pt x="4748" y="14928"/>
                </a:cubicBezTo>
                <a:cubicBezTo>
                  <a:pt x="4735" y="14801"/>
                  <a:pt x="4726" y="14652"/>
                  <a:pt x="4717" y="14487"/>
                </a:cubicBezTo>
                <a:cubicBezTo>
                  <a:pt x="4682" y="13801"/>
                  <a:pt x="4683" y="12898"/>
                  <a:pt x="4727" y="12350"/>
                </a:cubicBezTo>
                <a:cubicBezTo>
                  <a:pt x="4745" y="12127"/>
                  <a:pt x="4765" y="11947"/>
                  <a:pt x="4798" y="11897"/>
                </a:cubicBezTo>
                <a:cubicBezTo>
                  <a:pt x="4837" y="11837"/>
                  <a:pt x="4877" y="11626"/>
                  <a:pt x="4886" y="11427"/>
                </a:cubicBezTo>
                <a:cubicBezTo>
                  <a:pt x="4895" y="11229"/>
                  <a:pt x="4929" y="11014"/>
                  <a:pt x="4961" y="10950"/>
                </a:cubicBezTo>
                <a:cubicBezTo>
                  <a:pt x="4992" y="10887"/>
                  <a:pt x="5028" y="10718"/>
                  <a:pt x="5040" y="10577"/>
                </a:cubicBezTo>
                <a:cubicBezTo>
                  <a:pt x="5078" y="10136"/>
                  <a:pt x="5101" y="10022"/>
                  <a:pt x="5170" y="9965"/>
                </a:cubicBezTo>
                <a:cubicBezTo>
                  <a:pt x="5207" y="9934"/>
                  <a:pt x="5232" y="9814"/>
                  <a:pt x="5225" y="9700"/>
                </a:cubicBezTo>
                <a:cubicBezTo>
                  <a:pt x="5217" y="9587"/>
                  <a:pt x="5296" y="9300"/>
                  <a:pt x="5401" y="9063"/>
                </a:cubicBezTo>
                <a:cubicBezTo>
                  <a:pt x="5506" y="8825"/>
                  <a:pt x="5576" y="8599"/>
                  <a:pt x="5556" y="8557"/>
                </a:cubicBezTo>
                <a:cubicBezTo>
                  <a:pt x="5535" y="8515"/>
                  <a:pt x="5578" y="8387"/>
                  <a:pt x="5649" y="8272"/>
                </a:cubicBezTo>
                <a:cubicBezTo>
                  <a:pt x="5720" y="8157"/>
                  <a:pt x="5777" y="8039"/>
                  <a:pt x="5777" y="8010"/>
                </a:cubicBezTo>
                <a:cubicBezTo>
                  <a:pt x="5777" y="7991"/>
                  <a:pt x="5814" y="7915"/>
                  <a:pt x="5862" y="7828"/>
                </a:cubicBezTo>
                <a:cubicBezTo>
                  <a:pt x="5889" y="7780"/>
                  <a:pt x="5915" y="7732"/>
                  <a:pt x="5950" y="7678"/>
                </a:cubicBezTo>
                <a:cubicBezTo>
                  <a:pt x="6045" y="7526"/>
                  <a:pt x="6134" y="7315"/>
                  <a:pt x="6146" y="7209"/>
                </a:cubicBezTo>
                <a:cubicBezTo>
                  <a:pt x="6159" y="7102"/>
                  <a:pt x="6211" y="6974"/>
                  <a:pt x="6264" y="6923"/>
                </a:cubicBezTo>
                <a:cubicBezTo>
                  <a:pt x="6317" y="6873"/>
                  <a:pt x="6362" y="6789"/>
                  <a:pt x="6362" y="6739"/>
                </a:cubicBezTo>
                <a:cubicBezTo>
                  <a:pt x="6362" y="6690"/>
                  <a:pt x="6400" y="6620"/>
                  <a:pt x="6449" y="6584"/>
                </a:cubicBezTo>
                <a:cubicBezTo>
                  <a:pt x="6498" y="6547"/>
                  <a:pt x="6588" y="6396"/>
                  <a:pt x="6648" y="6247"/>
                </a:cubicBezTo>
                <a:cubicBezTo>
                  <a:pt x="6708" y="6097"/>
                  <a:pt x="6784" y="5995"/>
                  <a:pt x="6816" y="6021"/>
                </a:cubicBezTo>
                <a:cubicBezTo>
                  <a:pt x="6849" y="6047"/>
                  <a:pt x="6926" y="5966"/>
                  <a:pt x="6989" y="5840"/>
                </a:cubicBezTo>
                <a:cubicBezTo>
                  <a:pt x="7201" y="5415"/>
                  <a:pt x="7669" y="4762"/>
                  <a:pt x="7844" y="4647"/>
                </a:cubicBezTo>
                <a:cubicBezTo>
                  <a:pt x="7939" y="4584"/>
                  <a:pt x="8046" y="4489"/>
                  <a:pt x="8081" y="4434"/>
                </a:cubicBezTo>
                <a:cubicBezTo>
                  <a:pt x="8117" y="4380"/>
                  <a:pt x="8189" y="4324"/>
                  <a:pt x="8242" y="4310"/>
                </a:cubicBezTo>
                <a:cubicBezTo>
                  <a:pt x="8294" y="4296"/>
                  <a:pt x="8426" y="4169"/>
                  <a:pt x="8534" y="4027"/>
                </a:cubicBezTo>
                <a:cubicBezTo>
                  <a:pt x="8577" y="3972"/>
                  <a:pt x="8651" y="3903"/>
                  <a:pt x="8737" y="3830"/>
                </a:cubicBezTo>
                <a:cubicBezTo>
                  <a:pt x="8759" y="3804"/>
                  <a:pt x="8778" y="3781"/>
                  <a:pt x="8804" y="3755"/>
                </a:cubicBezTo>
                <a:cubicBezTo>
                  <a:pt x="8885" y="3674"/>
                  <a:pt x="8941" y="3639"/>
                  <a:pt x="8995" y="3638"/>
                </a:cubicBezTo>
                <a:cubicBezTo>
                  <a:pt x="9334" y="3399"/>
                  <a:pt x="9739" y="3169"/>
                  <a:pt x="9880" y="3169"/>
                </a:cubicBezTo>
                <a:cubicBezTo>
                  <a:pt x="9957" y="3169"/>
                  <a:pt x="10065" y="3115"/>
                  <a:pt x="10122" y="3050"/>
                </a:cubicBezTo>
                <a:cubicBezTo>
                  <a:pt x="10179" y="2984"/>
                  <a:pt x="10356" y="2922"/>
                  <a:pt x="10516" y="2912"/>
                </a:cubicBezTo>
                <a:cubicBezTo>
                  <a:pt x="10676" y="2902"/>
                  <a:pt x="10836" y="2875"/>
                  <a:pt x="10871" y="2850"/>
                </a:cubicBezTo>
                <a:cubicBezTo>
                  <a:pt x="10981" y="2773"/>
                  <a:pt x="11636" y="2714"/>
                  <a:pt x="11975" y="2728"/>
                </a:cubicBezTo>
                <a:close/>
                <a:moveTo>
                  <a:pt x="19940" y="5674"/>
                </a:moveTo>
                <a:cubicBezTo>
                  <a:pt x="19914" y="5670"/>
                  <a:pt x="19889" y="5682"/>
                  <a:pt x="19867" y="5697"/>
                </a:cubicBezTo>
                <a:cubicBezTo>
                  <a:pt x="19841" y="5745"/>
                  <a:pt x="19829" y="5791"/>
                  <a:pt x="19839" y="5822"/>
                </a:cubicBezTo>
                <a:cubicBezTo>
                  <a:pt x="19859" y="5855"/>
                  <a:pt x="19907" y="5862"/>
                  <a:pt x="19957" y="5842"/>
                </a:cubicBezTo>
                <a:cubicBezTo>
                  <a:pt x="19962" y="5839"/>
                  <a:pt x="19968" y="5841"/>
                  <a:pt x="19973" y="5837"/>
                </a:cubicBezTo>
                <a:cubicBezTo>
                  <a:pt x="19993" y="5822"/>
                  <a:pt x="20011" y="5800"/>
                  <a:pt x="20026" y="5777"/>
                </a:cubicBezTo>
                <a:cubicBezTo>
                  <a:pt x="20029" y="5757"/>
                  <a:pt x="20024" y="5736"/>
                  <a:pt x="20005" y="5713"/>
                </a:cubicBezTo>
                <a:cubicBezTo>
                  <a:pt x="19987" y="5689"/>
                  <a:pt x="19964" y="5677"/>
                  <a:pt x="19940" y="5674"/>
                </a:cubicBezTo>
                <a:close/>
                <a:moveTo>
                  <a:pt x="4626" y="7139"/>
                </a:moveTo>
                <a:cubicBezTo>
                  <a:pt x="4576" y="7139"/>
                  <a:pt x="4554" y="7177"/>
                  <a:pt x="4577" y="7224"/>
                </a:cubicBezTo>
                <a:cubicBezTo>
                  <a:pt x="4600" y="7272"/>
                  <a:pt x="4592" y="7356"/>
                  <a:pt x="4559" y="7411"/>
                </a:cubicBezTo>
                <a:cubicBezTo>
                  <a:pt x="4526" y="7466"/>
                  <a:pt x="4480" y="7575"/>
                  <a:pt x="4457" y="7655"/>
                </a:cubicBezTo>
                <a:cubicBezTo>
                  <a:pt x="4403" y="7848"/>
                  <a:pt x="4495" y="7838"/>
                  <a:pt x="4640" y="7634"/>
                </a:cubicBezTo>
                <a:cubicBezTo>
                  <a:pt x="4705" y="7543"/>
                  <a:pt x="4735" y="7468"/>
                  <a:pt x="4707" y="7468"/>
                </a:cubicBezTo>
                <a:cubicBezTo>
                  <a:pt x="4679" y="7468"/>
                  <a:pt x="4690" y="7420"/>
                  <a:pt x="4729" y="7359"/>
                </a:cubicBezTo>
                <a:cubicBezTo>
                  <a:pt x="4810" y="7236"/>
                  <a:pt x="4764" y="7139"/>
                  <a:pt x="4626" y="7139"/>
                </a:cubicBezTo>
                <a:close/>
                <a:moveTo>
                  <a:pt x="4545" y="7883"/>
                </a:moveTo>
                <a:cubicBezTo>
                  <a:pt x="4538" y="7883"/>
                  <a:pt x="4498" y="7925"/>
                  <a:pt x="4421" y="8007"/>
                </a:cubicBezTo>
                <a:cubicBezTo>
                  <a:pt x="4270" y="8168"/>
                  <a:pt x="4011" y="8788"/>
                  <a:pt x="3990" y="9039"/>
                </a:cubicBezTo>
                <a:cubicBezTo>
                  <a:pt x="3985" y="9107"/>
                  <a:pt x="3958" y="9286"/>
                  <a:pt x="3931" y="9433"/>
                </a:cubicBezTo>
                <a:cubicBezTo>
                  <a:pt x="3892" y="9655"/>
                  <a:pt x="3904" y="9700"/>
                  <a:pt x="3994" y="9700"/>
                </a:cubicBezTo>
                <a:cubicBezTo>
                  <a:pt x="4067" y="9700"/>
                  <a:pt x="4089" y="9657"/>
                  <a:pt x="4063" y="9571"/>
                </a:cubicBezTo>
                <a:cubicBezTo>
                  <a:pt x="4042" y="9499"/>
                  <a:pt x="4052" y="9377"/>
                  <a:pt x="4086" y="9296"/>
                </a:cubicBezTo>
                <a:cubicBezTo>
                  <a:pt x="4120" y="9215"/>
                  <a:pt x="4162" y="9039"/>
                  <a:pt x="4181" y="8907"/>
                </a:cubicBezTo>
                <a:cubicBezTo>
                  <a:pt x="4200" y="8775"/>
                  <a:pt x="4253" y="8631"/>
                  <a:pt x="4299" y="8586"/>
                </a:cubicBezTo>
                <a:cubicBezTo>
                  <a:pt x="4344" y="8540"/>
                  <a:pt x="4380" y="8428"/>
                  <a:pt x="4378" y="8337"/>
                </a:cubicBezTo>
                <a:cubicBezTo>
                  <a:pt x="4376" y="8246"/>
                  <a:pt x="4418" y="8098"/>
                  <a:pt x="4473" y="8007"/>
                </a:cubicBezTo>
                <a:cubicBezTo>
                  <a:pt x="4524" y="7925"/>
                  <a:pt x="4551" y="7883"/>
                  <a:pt x="4545" y="7883"/>
                </a:cubicBezTo>
                <a:close/>
                <a:moveTo>
                  <a:pt x="2447" y="8873"/>
                </a:moveTo>
                <a:cubicBezTo>
                  <a:pt x="2396" y="8873"/>
                  <a:pt x="2246" y="9098"/>
                  <a:pt x="2114" y="9371"/>
                </a:cubicBezTo>
                <a:cubicBezTo>
                  <a:pt x="1982" y="9644"/>
                  <a:pt x="1845" y="9866"/>
                  <a:pt x="1812" y="9866"/>
                </a:cubicBezTo>
                <a:cubicBezTo>
                  <a:pt x="1778" y="9866"/>
                  <a:pt x="1753" y="9943"/>
                  <a:pt x="1753" y="10035"/>
                </a:cubicBezTo>
                <a:cubicBezTo>
                  <a:pt x="1753" y="10205"/>
                  <a:pt x="1694" y="10259"/>
                  <a:pt x="1461" y="10302"/>
                </a:cubicBezTo>
                <a:cubicBezTo>
                  <a:pt x="1389" y="10315"/>
                  <a:pt x="1298" y="10351"/>
                  <a:pt x="1257" y="10382"/>
                </a:cubicBezTo>
                <a:cubicBezTo>
                  <a:pt x="1184" y="10441"/>
                  <a:pt x="1186" y="10929"/>
                  <a:pt x="1262" y="11230"/>
                </a:cubicBezTo>
                <a:cubicBezTo>
                  <a:pt x="1326" y="11488"/>
                  <a:pt x="1157" y="11706"/>
                  <a:pt x="876" y="11728"/>
                </a:cubicBezTo>
                <a:cubicBezTo>
                  <a:pt x="588" y="11750"/>
                  <a:pt x="443" y="11970"/>
                  <a:pt x="610" y="12127"/>
                </a:cubicBezTo>
                <a:cubicBezTo>
                  <a:pt x="667" y="12181"/>
                  <a:pt x="720" y="12322"/>
                  <a:pt x="728" y="12444"/>
                </a:cubicBezTo>
                <a:cubicBezTo>
                  <a:pt x="735" y="12565"/>
                  <a:pt x="763" y="12647"/>
                  <a:pt x="791" y="12625"/>
                </a:cubicBezTo>
                <a:cubicBezTo>
                  <a:pt x="818" y="12603"/>
                  <a:pt x="894" y="12625"/>
                  <a:pt x="957" y="12672"/>
                </a:cubicBezTo>
                <a:cubicBezTo>
                  <a:pt x="1020" y="12719"/>
                  <a:pt x="1108" y="12737"/>
                  <a:pt x="1156" y="12716"/>
                </a:cubicBezTo>
                <a:cubicBezTo>
                  <a:pt x="1204" y="12694"/>
                  <a:pt x="1269" y="12680"/>
                  <a:pt x="1302" y="12680"/>
                </a:cubicBezTo>
                <a:cubicBezTo>
                  <a:pt x="1335" y="12680"/>
                  <a:pt x="1361" y="12620"/>
                  <a:pt x="1361" y="12547"/>
                </a:cubicBezTo>
                <a:cubicBezTo>
                  <a:pt x="1361" y="12475"/>
                  <a:pt x="1418" y="12397"/>
                  <a:pt x="1487" y="12374"/>
                </a:cubicBezTo>
                <a:cubicBezTo>
                  <a:pt x="1585" y="12341"/>
                  <a:pt x="1602" y="12293"/>
                  <a:pt x="1560" y="12153"/>
                </a:cubicBezTo>
                <a:cubicBezTo>
                  <a:pt x="1531" y="12056"/>
                  <a:pt x="1500" y="11939"/>
                  <a:pt x="1491" y="11894"/>
                </a:cubicBezTo>
                <a:cubicBezTo>
                  <a:pt x="1482" y="11849"/>
                  <a:pt x="1459" y="11758"/>
                  <a:pt x="1440" y="11694"/>
                </a:cubicBezTo>
                <a:cubicBezTo>
                  <a:pt x="1421" y="11631"/>
                  <a:pt x="1461" y="11527"/>
                  <a:pt x="1530" y="11464"/>
                </a:cubicBezTo>
                <a:cubicBezTo>
                  <a:pt x="1598" y="11400"/>
                  <a:pt x="1643" y="11322"/>
                  <a:pt x="1629" y="11290"/>
                </a:cubicBezTo>
                <a:cubicBezTo>
                  <a:pt x="1615" y="11258"/>
                  <a:pt x="1684" y="11180"/>
                  <a:pt x="1781" y="11119"/>
                </a:cubicBezTo>
                <a:cubicBezTo>
                  <a:pt x="1920" y="11031"/>
                  <a:pt x="1949" y="10970"/>
                  <a:pt x="1915" y="10831"/>
                </a:cubicBezTo>
                <a:cubicBezTo>
                  <a:pt x="1836" y="10497"/>
                  <a:pt x="1842" y="10323"/>
                  <a:pt x="1936" y="10180"/>
                </a:cubicBezTo>
                <a:cubicBezTo>
                  <a:pt x="1987" y="10102"/>
                  <a:pt x="2056" y="10058"/>
                  <a:pt x="2090" y="10084"/>
                </a:cubicBezTo>
                <a:cubicBezTo>
                  <a:pt x="2123" y="10111"/>
                  <a:pt x="2114" y="10056"/>
                  <a:pt x="2068" y="9962"/>
                </a:cubicBezTo>
                <a:cubicBezTo>
                  <a:pt x="1996" y="9816"/>
                  <a:pt x="2002" y="9765"/>
                  <a:pt x="2116" y="9602"/>
                </a:cubicBezTo>
                <a:cubicBezTo>
                  <a:pt x="2393" y="9208"/>
                  <a:pt x="2545" y="8873"/>
                  <a:pt x="2447" y="8873"/>
                </a:cubicBezTo>
                <a:close/>
                <a:moveTo>
                  <a:pt x="3875" y="9918"/>
                </a:moveTo>
                <a:cubicBezTo>
                  <a:pt x="3865" y="9893"/>
                  <a:pt x="3844" y="9924"/>
                  <a:pt x="3806" y="9996"/>
                </a:cubicBezTo>
                <a:cubicBezTo>
                  <a:pt x="3758" y="10084"/>
                  <a:pt x="3720" y="10277"/>
                  <a:pt x="3720" y="10426"/>
                </a:cubicBezTo>
                <a:cubicBezTo>
                  <a:pt x="3722" y="10822"/>
                  <a:pt x="3853" y="10612"/>
                  <a:pt x="3875" y="10180"/>
                </a:cubicBezTo>
                <a:cubicBezTo>
                  <a:pt x="3882" y="10026"/>
                  <a:pt x="3884" y="9944"/>
                  <a:pt x="3875" y="9918"/>
                </a:cubicBezTo>
                <a:close/>
                <a:moveTo>
                  <a:pt x="14783" y="10045"/>
                </a:moveTo>
                <a:cubicBezTo>
                  <a:pt x="14713" y="10062"/>
                  <a:pt x="14684" y="10213"/>
                  <a:pt x="14700" y="10486"/>
                </a:cubicBezTo>
                <a:cubicBezTo>
                  <a:pt x="14724" y="10897"/>
                  <a:pt x="14653" y="11019"/>
                  <a:pt x="14367" y="11062"/>
                </a:cubicBezTo>
                <a:cubicBezTo>
                  <a:pt x="14266" y="11077"/>
                  <a:pt x="14157" y="11093"/>
                  <a:pt x="14123" y="11098"/>
                </a:cubicBezTo>
                <a:cubicBezTo>
                  <a:pt x="14090" y="11103"/>
                  <a:pt x="14094" y="11149"/>
                  <a:pt x="14136" y="11202"/>
                </a:cubicBezTo>
                <a:cubicBezTo>
                  <a:pt x="14185" y="11265"/>
                  <a:pt x="14190" y="11346"/>
                  <a:pt x="14150" y="11443"/>
                </a:cubicBezTo>
                <a:cubicBezTo>
                  <a:pt x="14085" y="11597"/>
                  <a:pt x="14170" y="11620"/>
                  <a:pt x="14331" y="11492"/>
                </a:cubicBezTo>
                <a:cubicBezTo>
                  <a:pt x="14445" y="11401"/>
                  <a:pt x="14508" y="11657"/>
                  <a:pt x="14436" y="11917"/>
                </a:cubicBezTo>
                <a:cubicBezTo>
                  <a:pt x="14404" y="12034"/>
                  <a:pt x="14350" y="12129"/>
                  <a:pt x="14314" y="12127"/>
                </a:cubicBezTo>
                <a:cubicBezTo>
                  <a:pt x="14189" y="12122"/>
                  <a:pt x="14090" y="12390"/>
                  <a:pt x="14126" y="12643"/>
                </a:cubicBezTo>
                <a:cubicBezTo>
                  <a:pt x="14153" y="12840"/>
                  <a:pt x="14121" y="12957"/>
                  <a:pt x="13987" y="13159"/>
                </a:cubicBezTo>
                <a:cubicBezTo>
                  <a:pt x="13892" y="13303"/>
                  <a:pt x="13829" y="13468"/>
                  <a:pt x="13845" y="13525"/>
                </a:cubicBezTo>
                <a:cubicBezTo>
                  <a:pt x="13887" y="13674"/>
                  <a:pt x="13773" y="13916"/>
                  <a:pt x="13663" y="13916"/>
                </a:cubicBezTo>
                <a:cubicBezTo>
                  <a:pt x="13596" y="13916"/>
                  <a:pt x="13575" y="13994"/>
                  <a:pt x="13592" y="14171"/>
                </a:cubicBezTo>
                <a:cubicBezTo>
                  <a:pt x="13608" y="14353"/>
                  <a:pt x="13582" y="14442"/>
                  <a:pt x="13490" y="14505"/>
                </a:cubicBezTo>
                <a:cubicBezTo>
                  <a:pt x="13399" y="14567"/>
                  <a:pt x="13382" y="14619"/>
                  <a:pt x="13431" y="14694"/>
                </a:cubicBezTo>
                <a:cubicBezTo>
                  <a:pt x="13479" y="14767"/>
                  <a:pt x="13469" y="14850"/>
                  <a:pt x="13399" y="14977"/>
                </a:cubicBezTo>
                <a:cubicBezTo>
                  <a:pt x="13344" y="15076"/>
                  <a:pt x="13320" y="15158"/>
                  <a:pt x="13344" y="15158"/>
                </a:cubicBezTo>
                <a:cubicBezTo>
                  <a:pt x="13368" y="15158"/>
                  <a:pt x="13352" y="15211"/>
                  <a:pt x="13309" y="15278"/>
                </a:cubicBezTo>
                <a:cubicBezTo>
                  <a:pt x="13266" y="15344"/>
                  <a:pt x="13249" y="15437"/>
                  <a:pt x="13271" y="15483"/>
                </a:cubicBezTo>
                <a:cubicBezTo>
                  <a:pt x="13293" y="15528"/>
                  <a:pt x="13252" y="15604"/>
                  <a:pt x="13179" y="15654"/>
                </a:cubicBezTo>
                <a:cubicBezTo>
                  <a:pt x="13107" y="15703"/>
                  <a:pt x="13047" y="15797"/>
                  <a:pt x="13047" y="15861"/>
                </a:cubicBezTo>
                <a:cubicBezTo>
                  <a:pt x="13047" y="15925"/>
                  <a:pt x="13008" y="16006"/>
                  <a:pt x="12958" y="16043"/>
                </a:cubicBezTo>
                <a:cubicBezTo>
                  <a:pt x="12909" y="16079"/>
                  <a:pt x="12856" y="16182"/>
                  <a:pt x="12842" y="16273"/>
                </a:cubicBezTo>
                <a:cubicBezTo>
                  <a:pt x="12829" y="16364"/>
                  <a:pt x="12790" y="16434"/>
                  <a:pt x="12755" y="16426"/>
                </a:cubicBezTo>
                <a:cubicBezTo>
                  <a:pt x="12660" y="16406"/>
                  <a:pt x="12525" y="16572"/>
                  <a:pt x="12566" y="16657"/>
                </a:cubicBezTo>
                <a:cubicBezTo>
                  <a:pt x="12586" y="16698"/>
                  <a:pt x="12554" y="16753"/>
                  <a:pt x="12495" y="16782"/>
                </a:cubicBezTo>
                <a:cubicBezTo>
                  <a:pt x="12427" y="16815"/>
                  <a:pt x="12401" y="16896"/>
                  <a:pt x="12422" y="16999"/>
                </a:cubicBezTo>
                <a:cubicBezTo>
                  <a:pt x="12445" y="17113"/>
                  <a:pt x="12418" y="17173"/>
                  <a:pt x="12331" y="17202"/>
                </a:cubicBezTo>
                <a:cubicBezTo>
                  <a:pt x="12262" y="17224"/>
                  <a:pt x="12220" y="17274"/>
                  <a:pt x="12237" y="17311"/>
                </a:cubicBezTo>
                <a:cubicBezTo>
                  <a:pt x="12255" y="17347"/>
                  <a:pt x="12109" y="17504"/>
                  <a:pt x="11912" y="17661"/>
                </a:cubicBezTo>
                <a:cubicBezTo>
                  <a:pt x="11716" y="17817"/>
                  <a:pt x="11576" y="17967"/>
                  <a:pt x="11598" y="17995"/>
                </a:cubicBezTo>
                <a:cubicBezTo>
                  <a:pt x="11655" y="18068"/>
                  <a:pt x="11487" y="18307"/>
                  <a:pt x="11417" y="18252"/>
                </a:cubicBezTo>
                <a:cubicBezTo>
                  <a:pt x="11385" y="18227"/>
                  <a:pt x="11360" y="18225"/>
                  <a:pt x="11360" y="18247"/>
                </a:cubicBezTo>
                <a:cubicBezTo>
                  <a:pt x="11360" y="18268"/>
                  <a:pt x="11341" y="18346"/>
                  <a:pt x="11320" y="18418"/>
                </a:cubicBezTo>
                <a:cubicBezTo>
                  <a:pt x="11276" y="18563"/>
                  <a:pt x="11392" y="18598"/>
                  <a:pt x="11460" y="18459"/>
                </a:cubicBezTo>
                <a:cubicBezTo>
                  <a:pt x="11483" y="18411"/>
                  <a:pt x="11546" y="18392"/>
                  <a:pt x="11598" y="18418"/>
                </a:cubicBezTo>
                <a:cubicBezTo>
                  <a:pt x="11650" y="18443"/>
                  <a:pt x="11673" y="18427"/>
                  <a:pt x="11653" y="18384"/>
                </a:cubicBezTo>
                <a:cubicBezTo>
                  <a:pt x="11632" y="18341"/>
                  <a:pt x="11699" y="18254"/>
                  <a:pt x="11801" y="18187"/>
                </a:cubicBezTo>
                <a:cubicBezTo>
                  <a:pt x="11902" y="18120"/>
                  <a:pt x="12017" y="17969"/>
                  <a:pt x="12059" y="17852"/>
                </a:cubicBezTo>
                <a:cubicBezTo>
                  <a:pt x="12109" y="17713"/>
                  <a:pt x="12169" y="17659"/>
                  <a:pt x="12235" y="17692"/>
                </a:cubicBezTo>
                <a:cubicBezTo>
                  <a:pt x="12305" y="17725"/>
                  <a:pt x="12323" y="17703"/>
                  <a:pt x="12298" y="17619"/>
                </a:cubicBezTo>
                <a:cubicBezTo>
                  <a:pt x="12276" y="17545"/>
                  <a:pt x="12358" y="17392"/>
                  <a:pt x="12509" y="17222"/>
                </a:cubicBezTo>
                <a:cubicBezTo>
                  <a:pt x="12645" y="17070"/>
                  <a:pt x="12749" y="16920"/>
                  <a:pt x="12741" y="16888"/>
                </a:cubicBezTo>
                <a:cubicBezTo>
                  <a:pt x="12733" y="16856"/>
                  <a:pt x="12768" y="16783"/>
                  <a:pt x="12818" y="16730"/>
                </a:cubicBezTo>
                <a:cubicBezTo>
                  <a:pt x="12868" y="16677"/>
                  <a:pt x="12894" y="16582"/>
                  <a:pt x="12875" y="16517"/>
                </a:cubicBezTo>
                <a:cubicBezTo>
                  <a:pt x="12855" y="16453"/>
                  <a:pt x="12887" y="16376"/>
                  <a:pt x="12944" y="16349"/>
                </a:cubicBezTo>
                <a:cubicBezTo>
                  <a:pt x="13001" y="16321"/>
                  <a:pt x="13031" y="16270"/>
                  <a:pt x="13013" y="16232"/>
                </a:cubicBezTo>
                <a:cubicBezTo>
                  <a:pt x="12995" y="16194"/>
                  <a:pt x="13070" y="16095"/>
                  <a:pt x="13177" y="16014"/>
                </a:cubicBezTo>
                <a:cubicBezTo>
                  <a:pt x="13285" y="15933"/>
                  <a:pt x="13376" y="15847"/>
                  <a:pt x="13380" y="15822"/>
                </a:cubicBezTo>
                <a:cubicBezTo>
                  <a:pt x="13385" y="15798"/>
                  <a:pt x="13397" y="15703"/>
                  <a:pt x="13407" y="15612"/>
                </a:cubicBezTo>
                <a:cubicBezTo>
                  <a:pt x="13442" y="15272"/>
                  <a:pt x="13562" y="14996"/>
                  <a:pt x="13657" y="15042"/>
                </a:cubicBezTo>
                <a:cubicBezTo>
                  <a:pt x="13726" y="15076"/>
                  <a:pt x="13746" y="15025"/>
                  <a:pt x="13736" y="14840"/>
                </a:cubicBezTo>
                <a:cubicBezTo>
                  <a:pt x="13717" y="14489"/>
                  <a:pt x="13800" y="14243"/>
                  <a:pt x="13918" y="14300"/>
                </a:cubicBezTo>
                <a:cubicBezTo>
                  <a:pt x="13990" y="14335"/>
                  <a:pt x="14011" y="14300"/>
                  <a:pt x="13992" y="14173"/>
                </a:cubicBezTo>
                <a:cubicBezTo>
                  <a:pt x="13977" y="14078"/>
                  <a:pt x="13947" y="13965"/>
                  <a:pt x="13927" y="13922"/>
                </a:cubicBezTo>
                <a:cubicBezTo>
                  <a:pt x="13865" y="13795"/>
                  <a:pt x="14119" y="13662"/>
                  <a:pt x="14207" y="13774"/>
                </a:cubicBezTo>
                <a:cubicBezTo>
                  <a:pt x="14300" y="13892"/>
                  <a:pt x="14311" y="13690"/>
                  <a:pt x="14221" y="13509"/>
                </a:cubicBezTo>
                <a:cubicBezTo>
                  <a:pt x="14144" y="13355"/>
                  <a:pt x="14531" y="12811"/>
                  <a:pt x="14637" y="12923"/>
                </a:cubicBezTo>
                <a:cubicBezTo>
                  <a:pt x="14771" y="13065"/>
                  <a:pt x="14857" y="12887"/>
                  <a:pt x="14838" y="12511"/>
                </a:cubicBezTo>
                <a:cubicBezTo>
                  <a:pt x="14824" y="12221"/>
                  <a:pt x="14854" y="12081"/>
                  <a:pt x="14980" y="11871"/>
                </a:cubicBezTo>
                <a:cubicBezTo>
                  <a:pt x="15069" y="11723"/>
                  <a:pt x="15120" y="11604"/>
                  <a:pt x="15094" y="11604"/>
                </a:cubicBezTo>
                <a:cubicBezTo>
                  <a:pt x="15068" y="11604"/>
                  <a:pt x="15080" y="11552"/>
                  <a:pt x="15122" y="11487"/>
                </a:cubicBezTo>
                <a:cubicBezTo>
                  <a:pt x="15185" y="11391"/>
                  <a:pt x="15174" y="11375"/>
                  <a:pt x="15066" y="11412"/>
                </a:cubicBezTo>
                <a:cubicBezTo>
                  <a:pt x="14976" y="11442"/>
                  <a:pt x="14917" y="11409"/>
                  <a:pt x="14887" y="11308"/>
                </a:cubicBezTo>
                <a:cubicBezTo>
                  <a:pt x="14830" y="11119"/>
                  <a:pt x="14831" y="10335"/>
                  <a:pt x="14889" y="10216"/>
                </a:cubicBezTo>
                <a:cubicBezTo>
                  <a:pt x="14913" y="10167"/>
                  <a:pt x="14903" y="10102"/>
                  <a:pt x="14867" y="10074"/>
                </a:cubicBezTo>
                <a:cubicBezTo>
                  <a:pt x="14835" y="10049"/>
                  <a:pt x="14807" y="10040"/>
                  <a:pt x="14783" y="10045"/>
                </a:cubicBezTo>
                <a:close/>
                <a:moveTo>
                  <a:pt x="3704" y="10940"/>
                </a:moveTo>
                <a:cubicBezTo>
                  <a:pt x="3666" y="10940"/>
                  <a:pt x="3631" y="10980"/>
                  <a:pt x="3627" y="11025"/>
                </a:cubicBezTo>
                <a:cubicBezTo>
                  <a:pt x="3622" y="11071"/>
                  <a:pt x="3611" y="11146"/>
                  <a:pt x="3602" y="11191"/>
                </a:cubicBezTo>
                <a:cubicBezTo>
                  <a:pt x="3594" y="11237"/>
                  <a:pt x="3577" y="11290"/>
                  <a:pt x="3568" y="11313"/>
                </a:cubicBezTo>
                <a:cubicBezTo>
                  <a:pt x="3538" y="11389"/>
                  <a:pt x="3529" y="11562"/>
                  <a:pt x="3550" y="11617"/>
                </a:cubicBezTo>
                <a:cubicBezTo>
                  <a:pt x="3577" y="11689"/>
                  <a:pt x="3821" y="11604"/>
                  <a:pt x="3868" y="11505"/>
                </a:cubicBezTo>
                <a:cubicBezTo>
                  <a:pt x="3889" y="11462"/>
                  <a:pt x="3856" y="11357"/>
                  <a:pt x="3795" y="11272"/>
                </a:cubicBezTo>
                <a:cubicBezTo>
                  <a:pt x="3735" y="11187"/>
                  <a:pt x="3705" y="11079"/>
                  <a:pt x="3728" y="11031"/>
                </a:cubicBezTo>
                <a:cubicBezTo>
                  <a:pt x="3752" y="10982"/>
                  <a:pt x="3742" y="10940"/>
                  <a:pt x="3704" y="10940"/>
                </a:cubicBezTo>
                <a:close/>
                <a:moveTo>
                  <a:pt x="3605" y="11816"/>
                </a:moveTo>
                <a:cubicBezTo>
                  <a:pt x="3585" y="11813"/>
                  <a:pt x="3563" y="11825"/>
                  <a:pt x="3538" y="11853"/>
                </a:cubicBezTo>
                <a:cubicBezTo>
                  <a:pt x="3481" y="11912"/>
                  <a:pt x="3470" y="12024"/>
                  <a:pt x="3503" y="12213"/>
                </a:cubicBezTo>
                <a:cubicBezTo>
                  <a:pt x="3530" y="12365"/>
                  <a:pt x="3528" y="12546"/>
                  <a:pt x="3499" y="12612"/>
                </a:cubicBezTo>
                <a:cubicBezTo>
                  <a:pt x="3470" y="12679"/>
                  <a:pt x="3465" y="12821"/>
                  <a:pt x="3489" y="12931"/>
                </a:cubicBezTo>
                <a:cubicBezTo>
                  <a:pt x="3533" y="13137"/>
                  <a:pt x="3538" y="13117"/>
                  <a:pt x="3657" y="12184"/>
                </a:cubicBezTo>
                <a:cubicBezTo>
                  <a:pt x="3685" y="11966"/>
                  <a:pt x="3662" y="11826"/>
                  <a:pt x="3605" y="11816"/>
                </a:cubicBezTo>
                <a:close/>
                <a:moveTo>
                  <a:pt x="3497" y="13222"/>
                </a:moveTo>
                <a:cubicBezTo>
                  <a:pt x="3464" y="13248"/>
                  <a:pt x="3465" y="13330"/>
                  <a:pt x="3501" y="13416"/>
                </a:cubicBezTo>
                <a:cubicBezTo>
                  <a:pt x="3536" y="13498"/>
                  <a:pt x="3545" y="13595"/>
                  <a:pt x="3519" y="13631"/>
                </a:cubicBezTo>
                <a:cubicBezTo>
                  <a:pt x="3494" y="13667"/>
                  <a:pt x="3506" y="13673"/>
                  <a:pt x="3546" y="13644"/>
                </a:cubicBezTo>
                <a:cubicBezTo>
                  <a:pt x="3585" y="13615"/>
                  <a:pt x="3603" y="13499"/>
                  <a:pt x="3586" y="13385"/>
                </a:cubicBezTo>
                <a:cubicBezTo>
                  <a:pt x="3573" y="13299"/>
                  <a:pt x="3547" y="13237"/>
                  <a:pt x="3521" y="13222"/>
                </a:cubicBezTo>
                <a:cubicBezTo>
                  <a:pt x="3513" y="13216"/>
                  <a:pt x="3505" y="13215"/>
                  <a:pt x="3497" y="13222"/>
                </a:cubicBezTo>
                <a:close/>
                <a:moveTo>
                  <a:pt x="14763" y="13279"/>
                </a:moveTo>
                <a:cubicBezTo>
                  <a:pt x="14747" y="13280"/>
                  <a:pt x="14737" y="13318"/>
                  <a:pt x="14737" y="13395"/>
                </a:cubicBezTo>
                <a:cubicBezTo>
                  <a:pt x="14737" y="13486"/>
                  <a:pt x="14755" y="13585"/>
                  <a:pt x="14779" y="13616"/>
                </a:cubicBezTo>
                <a:cubicBezTo>
                  <a:pt x="14842" y="13695"/>
                  <a:pt x="14845" y="13688"/>
                  <a:pt x="14834" y="13507"/>
                </a:cubicBezTo>
                <a:cubicBezTo>
                  <a:pt x="14826" y="13368"/>
                  <a:pt x="14789" y="13276"/>
                  <a:pt x="14763" y="13279"/>
                </a:cubicBezTo>
                <a:close/>
                <a:moveTo>
                  <a:pt x="14812" y="13818"/>
                </a:moveTo>
                <a:cubicBezTo>
                  <a:pt x="14803" y="13809"/>
                  <a:pt x="14791" y="13813"/>
                  <a:pt x="14779" y="13828"/>
                </a:cubicBezTo>
                <a:cubicBezTo>
                  <a:pt x="14693" y="13939"/>
                  <a:pt x="14662" y="14170"/>
                  <a:pt x="14712" y="14331"/>
                </a:cubicBezTo>
                <a:cubicBezTo>
                  <a:pt x="14760" y="14486"/>
                  <a:pt x="14767" y="15024"/>
                  <a:pt x="14722" y="15125"/>
                </a:cubicBezTo>
                <a:cubicBezTo>
                  <a:pt x="14704" y="15166"/>
                  <a:pt x="14695" y="15350"/>
                  <a:pt x="14702" y="15532"/>
                </a:cubicBezTo>
                <a:cubicBezTo>
                  <a:pt x="14709" y="15714"/>
                  <a:pt x="14669" y="15963"/>
                  <a:pt x="14615" y="16087"/>
                </a:cubicBezTo>
                <a:cubicBezTo>
                  <a:pt x="14527" y="16285"/>
                  <a:pt x="14528" y="16327"/>
                  <a:pt x="14613" y="16457"/>
                </a:cubicBezTo>
                <a:cubicBezTo>
                  <a:pt x="14680" y="16561"/>
                  <a:pt x="14707" y="16789"/>
                  <a:pt x="14702" y="17225"/>
                </a:cubicBezTo>
                <a:cubicBezTo>
                  <a:pt x="14698" y="17566"/>
                  <a:pt x="14724" y="17871"/>
                  <a:pt x="14761" y="17902"/>
                </a:cubicBezTo>
                <a:cubicBezTo>
                  <a:pt x="14843" y="17972"/>
                  <a:pt x="14945" y="17901"/>
                  <a:pt x="14899" y="17806"/>
                </a:cubicBezTo>
                <a:cubicBezTo>
                  <a:pt x="14880" y="17767"/>
                  <a:pt x="14867" y="17184"/>
                  <a:pt x="14869" y="16509"/>
                </a:cubicBezTo>
                <a:cubicBezTo>
                  <a:pt x="14873" y="15144"/>
                  <a:pt x="14872" y="15008"/>
                  <a:pt x="14858" y="14264"/>
                </a:cubicBezTo>
                <a:cubicBezTo>
                  <a:pt x="14853" y="13988"/>
                  <a:pt x="14839" y="13845"/>
                  <a:pt x="14812" y="13818"/>
                </a:cubicBezTo>
                <a:close/>
                <a:moveTo>
                  <a:pt x="3554" y="13940"/>
                </a:moveTo>
                <a:cubicBezTo>
                  <a:pt x="3431" y="13992"/>
                  <a:pt x="3452" y="14735"/>
                  <a:pt x="3586" y="15096"/>
                </a:cubicBezTo>
                <a:cubicBezTo>
                  <a:pt x="3650" y="15267"/>
                  <a:pt x="3711" y="15529"/>
                  <a:pt x="3720" y="15677"/>
                </a:cubicBezTo>
                <a:cubicBezTo>
                  <a:pt x="3730" y="15825"/>
                  <a:pt x="3757" y="15989"/>
                  <a:pt x="3783" y="16043"/>
                </a:cubicBezTo>
                <a:cubicBezTo>
                  <a:pt x="3809" y="16096"/>
                  <a:pt x="3803" y="16162"/>
                  <a:pt x="3767" y="16190"/>
                </a:cubicBezTo>
                <a:cubicBezTo>
                  <a:pt x="3727" y="16221"/>
                  <a:pt x="3755" y="16335"/>
                  <a:pt x="3838" y="16478"/>
                </a:cubicBezTo>
                <a:cubicBezTo>
                  <a:pt x="3914" y="16609"/>
                  <a:pt x="4015" y="16698"/>
                  <a:pt x="4061" y="16675"/>
                </a:cubicBezTo>
                <a:cubicBezTo>
                  <a:pt x="4156" y="16629"/>
                  <a:pt x="4111" y="16391"/>
                  <a:pt x="3988" y="16297"/>
                </a:cubicBezTo>
                <a:cubicBezTo>
                  <a:pt x="3912" y="16238"/>
                  <a:pt x="3792" y="15691"/>
                  <a:pt x="3822" y="15537"/>
                </a:cubicBezTo>
                <a:cubicBezTo>
                  <a:pt x="3830" y="15496"/>
                  <a:pt x="3803" y="15361"/>
                  <a:pt x="3763" y="15236"/>
                </a:cubicBezTo>
                <a:cubicBezTo>
                  <a:pt x="3692" y="15018"/>
                  <a:pt x="3663" y="14767"/>
                  <a:pt x="3643" y="14178"/>
                </a:cubicBezTo>
                <a:cubicBezTo>
                  <a:pt x="3637" y="13998"/>
                  <a:pt x="3607" y="13917"/>
                  <a:pt x="3554" y="13940"/>
                </a:cubicBezTo>
                <a:close/>
                <a:moveTo>
                  <a:pt x="20586" y="16151"/>
                </a:moveTo>
                <a:cubicBezTo>
                  <a:pt x="20550" y="16151"/>
                  <a:pt x="20503" y="16188"/>
                  <a:pt x="20480" y="16234"/>
                </a:cubicBezTo>
                <a:cubicBezTo>
                  <a:pt x="20458" y="16281"/>
                  <a:pt x="20413" y="16298"/>
                  <a:pt x="20379" y="16271"/>
                </a:cubicBezTo>
                <a:cubicBezTo>
                  <a:pt x="20345" y="16244"/>
                  <a:pt x="20324" y="16266"/>
                  <a:pt x="20334" y="16323"/>
                </a:cubicBezTo>
                <a:cubicBezTo>
                  <a:pt x="20344" y="16379"/>
                  <a:pt x="20294" y="16467"/>
                  <a:pt x="20223" y="16517"/>
                </a:cubicBezTo>
                <a:cubicBezTo>
                  <a:pt x="20151" y="16567"/>
                  <a:pt x="20082" y="16665"/>
                  <a:pt x="20070" y="16732"/>
                </a:cubicBezTo>
                <a:cubicBezTo>
                  <a:pt x="20039" y="16909"/>
                  <a:pt x="19856" y="17147"/>
                  <a:pt x="19790" y="17095"/>
                </a:cubicBezTo>
                <a:cubicBezTo>
                  <a:pt x="19759" y="17071"/>
                  <a:pt x="19736" y="17082"/>
                  <a:pt x="19735" y="17119"/>
                </a:cubicBezTo>
                <a:cubicBezTo>
                  <a:pt x="19735" y="17155"/>
                  <a:pt x="19714" y="17267"/>
                  <a:pt x="19693" y="17370"/>
                </a:cubicBezTo>
                <a:cubicBezTo>
                  <a:pt x="19659" y="17529"/>
                  <a:pt x="19673" y="17548"/>
                  <a:pt x="19778" y="17495"/>
                </a:cubicBezTo>
                <a:cubicBezTo>
                  <a:pt x="19973" y="17395"/>
                  <a:pt x="20196" y="17169"/>
                  <a:pt x="20178" y="17090"/>
                </a:cubicBezTo>
                <a:cubicBezTo>
                  <a:pt x="20146" y="16951"/>
                  <a:pt x="20325" y="16641"/>
                  <a:pt x="20403" y="16699"/>
                </a:cubicBezTo>
                <a:cubicBezTo>
                  <a:pt x="20446" y="16730"/>
                  <a:pt x="20459" y="16727"/>
                  <a:pt x="20434" y="16691"/>
                </a:cubicBezTo>
                <a:cubicBezTo>
                  <a:pt x="20408" y="16655"/>
                  <a:pt x="20448" y="16518"/>
                  <a:pt x="20521" y="16387"/>
                </a:cubicBezTo>
                <a:cubicBezTo>
                  <a:pt x="20594" y="16257"/>
                  <a:pt x="20622" y="16151"/>
                  <a:pt x="20586" y="16151"/>
                </a:cubicBezTo>
                <a:close/>
                <a:moveTo>
                  <a:pt x="4019" y="16859"/>
                </a:moveTo>
                <a:cubicBezTo>
                  <a:pt x="3985" y="16869"/>
                  <a:pt x="3976" y="16932"/>
                  <a:pt x="3984" y="17069"/>
                </a:cubicBezTo>
                <a:cubicBezTo>
                  <a:pt x="3994" y="17239"/>
                  <a:pt x="4058" y="17369"/>
                  <a:pt x="4189" y="17479"/>
                </a:cubicBezTo>
                <a:cubicBezTo>
                  <a:pt x="4529" y="17764"/>
                  <a:pt x="4577" y="17670"/>
                  <a:pt x="4283" y="17295"/>
                </a:cubicBezTo>
                <a:cubicBezTo>
                  <a:pt x="4175" y="17158"/>
                  <a:pt x="4102" y="17016"/>
                  <a:pt x="4120" y="16979"/>
                </a:cubicBezTo>
                <a:cubicBezTo>
                  <a:pt x="4138" y="16942"/>
                  <a:pt x="4112" y="16892"/>
                  <a:pt x="4061" y="16867"/>
                </a:cubicBezTo>
                <a:cubicBezTo>
                  <a:pt x="4044" y="16859"/>
                  <a:pt x="4030" y="16856"/>
                  <a:pt x="4019" y="16859"/>
                </a:cubicBezTo>
                <a:close/>
                <a:moveTo>
                  <a:pt x="19473" y="17611"/>
                </a:moveTo>
                <a:cubicBezTo>
                  <a:pt x="19431" y="17604"/>
                  <a:pt x="19354" y="17631"/>
                  <a:pt x="19274" y="17684"/>
                </a:cubicBezTo>
                <a:cubicBezTo>
                  <a:pt x="19168" y="17754"/>
                  <a:pt x="19100" y="17848"/>
                  <a:pt x="19122" y="17894"/>
                </a:cubicBezTo>
                <a:cubicBezTo>
                  <a:pt x="19186" y="18026"/>
                  <a:pt x="19020" y="18218"/>
                  <a:pt x="18840" y="18218"/>
                </a:cubicBezTo>
                <a:cubicBezTo>
                  <a:pt x="18749" y="18218"/>
                  <a:pt x="18693" y="18241"/>
                  <a:pt x="18716" y="18270"/>
                </a:cubicBezTo>
                <a:cubicBezTo>
                  <a:pt x="18781" y="18353"/>
                  <a:pt x="18636" y="18630"/>
                  <a:pt x="18527" y="18630"/>
                </a:cubicBezTo>
                <a:cubicBezTo>
                  <a:pt x="18473" y="18630"/>
                  <a:pt x="18446" y="18668"/>
                  <a:pt x="18468" y="18713"/>
                </a:cubicBezTo>
                <a:cubicBezTo>
                  <a:pt x="18532" y="18843"/>
                  <a:pt x="18826" y="18814"/>
                  <a:pt x="18826" y="18677"/>
                </a:cubicBezTo>
                <a:cubicBezTo>
                  <a:pt x="18826" y="18611"/>
                  <a:pt x="18868" y="18527"/>
                  <a:pt x="18919" y="18490"/>
                </a:cubicBezTo>
                <a:cubicBezTo>
                  <a:pt x="18970" y="18454"/>
                  <a:pt x="19007" y="18388"/>
                  <a:pt x="19000" y="18342"/>
                </a:cubicBezTo>
                <a:cubicBezTo>
                  <a:pt x="18994" y="18297"/>
                  <a:pt x="19089" y="18219"/>
                  <a:pt x="19211" y="18169"/>
                </a:cubicBezTo>
                <a:cubicBezTo>
                  <a:pt x="19426" y="18080"/>
                  <a:pt x="19582" y="17793"/>
                  <a:pt x="19504" y="17632"/>
                </a:cubicBezTo>
                <a:cubicBezTo>
                  <a:pt x="19499" y="17622"/>
                  <a:pt x="19487" y="17614"/>
                  <a:pt x="19473" y="17611"/>
                </a:cubicBezTo>
                <a:close/>
                <a:moveTo>
                  <a:pt x="4411" y="17733"/>
                </a:moveTo>
                <a:cubicBezTo>
                  <a:pt x="4387" y="17735"/>
                  <a:pt x="4368" y="17760"/>
                  <a:pt x="4344" y="17808"/>
                </a:cubicBezTo>
                <a:cubicBezTo>
                  <a:pt x="4256" y="17984"/>
                  <a:pt x="4270" y="18028"/>
                  <a:pt x="4421" y="18078"/>
                </a:cubicBezTo>
                <a:cubicBezTo>
                  <a:pt x="4496" y="18103"/>
                  <a:pt x="4541" y="18155"/>
                  <a:pt x="4522" y="18195"/>
                </a:cubicBezTo>
                <a:cubicBezTo>
                  <a:pt x="4478" y="18287"/>
                  <a:pt x="4541" y="18401"/>
                  <a:pt x="4705" y="18516"/>
                </a:cubicBezTo>
                <a:cubicBezTo>
                  <a:pt x="4776" y="18567"/>
                  <a:pt x="4835" y="18658"/>
                  <a:pt x="4835" y="18721"/>
                </a:cubicBezTo>
                <a:cubicBezTo>
                  <a:pt x="4835" y="18784"/>
                  <a:pt x="4967" y="18914"/>
                  <a:pt x="5127" y="19011"/>
                </a:cubicBezTo>
                <a:cubicBezTo>
                  <a:pt x="5288" y="19108"/>
                  <a:pt x="5420" y="19233"/>
                  <a:pt x="5420" y="19289"/>
                </a:cubicBezTo>
                <a:cubicBezTo>
                  <a:pt x="5420" y="19400"/>
                  <a:pt x="5898" y="19639"/>
                  <a:pt x="5984" y="19571"/>
                </a:cubicBezTo>
                <a:cubicBezTo>
                  <a:pt x="6013" y="19548"/>
                  <a:pt x="6056" y="19588"/>
                  <a:pt x="6077" y="19660"/>
                </a:cubicBezTo>
                <a:cubicBezTo>
                  <a:pt x="6099" y="19731"/>
                  <a:pt x="6247" y="19834"/>
                  <a:pt x="6406" y="19885"/>
                </a:cubicBezTo>
                <a:cubicBezTo>
                  <a:pt x="6566" y="19936"/>
                  <a:pt x="6710" y="20024"/>
                  <a:pt x="6727" y="20080"/>
                </a:cubicBezTo>
                <a:cubicBezTo>
                  <a:pt x="6763" y="20199"/>
                  <a:pt x="7383" y="20220"/>
                  <a:pt x="7440" y="20103"/>
                </a:cubicBezTo>
                <a:cubicBezTo>
                  <a:pt x="7492" y="19995"/>
                  <a:pt x="7440" y="19947"/>
                  <a:pt x="7227" y="19903"/>
                </a:cubicBezTo>
                <a:cubicBezTo>
                  <a:pt x="7125" y="19883"/>
                  <a:pt x="6983" y="19856"/>
                  <a:pt x="6912" y="19841"/>
                </a:cubicBezTo>
                <a:cubicBezTo>
                  <a:pt x="6840" y="19827"/>
                  <a:pt x="6700" y="19772"/>
                  <a:pt x="6599" y="19719"/>
                </a:cubicBezTo>
                <a:cubicBezTo>
                  <a:pt x="6498" y="19667"/>
                  <a:pt x="6391" y="19641"/>
                  <a:pt x="6362" y="19665"/>
                </a:cubicBezTo>
                <a:cubicBezTo>
                  <a:pt x="6332" y="19688"/>
                  <a:pt x="6221" y="19613"/>
                  <a:pt x="6114" y="19499"/>
                </a:cubicBezTo>
                <a:cubicBezTo>
                  <a:pt x="6007" y="19385"/>
                  <a:pt x="5878" y="19311"/>
                  <a:pt x="5828" y="19336"/>
                </a:cubicBezTo>
                <a:cubicBezTo>
                  <a:pt x="5777" y="19360"/>
                  <a:pt x="5664" y="19297"/>
                  <a:pt x="5576" y="19193"/>
                </a:cubicBezTo>
                <a:cubicBezTo>
                  <a:pt x="5488" y="19089"/>
                  <a:pt x="5387" y="18993"/>
                  <a:pt x="5353" y="18980"/>
                </a:cubicBezTo>
                <a:cubicBezTo>
                  <a:pt x="5318" y="18968"/>
                  <a:pt x="5154" y="18795"/>
                  <a:pt x="4989" y="18597"/>
                </a:cubicBezTo>
                <a:cubicBezTo>
                  <a:pt x="4759" y="18320"/>
                  <a:pt x="4693" y="18184"/>
                  <a:pt x="4707" y="18018"/>
                </a:cubicBezTo>
                <a:cubicBezTo>
                  <a:pt x="4717" y="17897"/>
                  <a:pt x="4699" y="17825"/>
                  <a:pt x="4664" y="17852"/>
                </a:cubicBezTo>
                <a:cubicBezTo>
                  <a:pt x="4630" y="17879"/>
                  <a:pt x="4557" y="17853"/>
                  <a:pt x="4502" y="17795"/>
                </a:cubicBezTo>
                <a:cubicBezTo>
                  <a:pt x="4461" y="17752"/>
                  <a:pt x="4434" y="17731"/>
                  <a:pt x="4411" y="17733"/>
                </a:cubicBezTo>
                <a:close/>
                <a:moveTo>
                  <a:pt x="14893" y="18197"/>
                </a:moveTo>
                <a:cubicBezTo>
                  <a:pt x="14790" y="18231"/>
                  <a:pt x="14779" y="18506"/>
                  <a:pt x="14899" y="18633"/>
                </a:cubicBezTo>
                <a:cubicBezTo>
                  <a:pt x="14952" y="18689"/>
                  <a:pt x="14997" y="18819"/>
                  <a:pt x="14997" y="18921"/>
                </a:cubicBezTo>
                <a:cubicBezTo>
                  <a:pt x="14997" y="19023"/>
                  <a:pt x="15049" y="19193"/>
                  <a:pt x="15116" y="19302"/>
                </a:cubicBezTo>
                <a:cubicBezTo>
                  <a:pt x="15183" y="19410"/>
                  <a:pt x="15238" y="19534"/>
                  <a:pt x="15238" y="19579"/>
                </a:cubicBezTo>
                <a:cubicBezTo>
                  <a:pt x="15238" y="19624"/>
                  <a:pt x="15322" y="19722"/>
                  <a:pt x="15425" y="19794"/>
                </a:cubicBezTo>
                <a:cubicBezTo>
                  <a:pt x="15528" y="19867"/>
                  <a:pt x="15612" y="19979"/>
                  <a:pt x="15612" y="20043"/>
                </a:cubicBezTo>
                <a:cubicBezTo>
                  <a:pt x="15612" y="20115"/>
                  <a:pt x="15680" y="20160"/>
                  <a:pt x="15786" y="20160"/>
                </a:cubicBezTo>
                <a:cubicBezTo>
                  <a:pt x="15881" y="20160"/>
                  <a:pt x="15977" y="20186"/>
                  <a:pt x="16002" y="20217"/>
                </a:cubicBezTo>
                <a:cubicBezTo>
                  <a:pt x="16059" y="20291"/>
                  <a:pt x="16238" y="20204"/>
                  <a:pt x="16198" y="20121"/>
                </a:cubicBezTo>
                <a:cubicBezTo>
                  <a:pt x="16182" y="20086"/>
                  <a:pt x="16076" y="20035"/>
                  <a:pt x="15965" y="20007"/>
                </a:cubicBezTo>
                <a:cubicBezTo>
                  <a:pt x="15837" y="19975"/>
                  <a:pt x="15749" y="19892"/>
                  <a:pt x="15727" y="19787"/>
                </a:cubicBezTo>
                <a:cubicBezTo>
                  <a:pt x="15708" y="19691"/>
                  <a:pt x="15648" y="19629"/>
                  <a:pt x="15587" y="19641"/>
                </a:cubicBezTo>
                <a:cubicBezTo>
                  <a:pt x="15520" y="19655"/>
                  <a:pt x="15486" y="19610"/>
                  <a:pt x="15492" y="19517"/>
                </a:cubicBezTo>
                <a:cubicBezTo>
                  <a:pt x="15497" y="19432"/>
                  <a:pt x="15425" y="19319"/>
                  <a:pt x="15319" y="19250"/>
                </a:cubicBezTo>
                <a:cubicBezTo>
                  <a:pt x="15195" y="19168"/>
                  <a:pt x="15146" y="19085"/>
                  <a:pt x="15167" y="18983"/>
                </a:cubicBezTo>
                <a:cubicBezTo>
                  <a:pt x="15184" y="18901"/>
                  <a:pt x="15162" y="18724"/>
                  <a:pt x="15118" y="18589"/>
                </a:cubicBezTo>
                <a:cubicBezTo>
                  <a:pt x="15075" y="18454"/>
                  <a:pt x="15043" y="18317"/>
                  <a:pt x="15047" y="18288"/>
                </a:cubicBezTo>
                <a:cubicBezTo>
                  <a:pt x="15052" y="18259"/>
                  <a:pt x="15004" y="18218"/>
                  <a:pt x="14942" y="18197"/>
                </a:cubicBezTo>
                <a:cubicBezTo>
                  <a:pt x="14923" y="18191"/>
                  <a:pt x="14908" y="18192"/>
                  <a:pt x="14893" y="18197"/>
                </a:cubicBezTo>
                <a:close/>
                <a:moveTo>
                  <a:pt x="11082" y="18625"/>
                </a:moveTo>
                <a:cubicBezTo>
                  <a:pt x="11056" y="18629"/>
                  <a:pt x="10975" y="18630"/>
                  <a:pt x="10901" y="18630"/>
                </a:cubicBezTo>
                <a:cubicBezTo>
                  <a:pt x="10828" y="18630"/>
                  <a:pt x="10786" y="18668"/>
                  <a:pt x="10808" y="18713"/>
                </a:cubicBezTo>
                <a:cubicBezTo>
                  <a:pt x="10830" y="18759"/>
                  <a:pt x="10781" y="18834"/>
                  <a:pt x="10698" y="18879"/>
                </a:cubicBezTo>
                <a:cubicBezTo>
                  <a:pt x="10616" y="18924"/>
                  <a:pt x="10504" y="18996"/>
                  <a:pt x="10451" y="19037"/>
                </a:cubicBezTo>
                <a:cubicBezTo>
                  <a:pt x="10345" y="19120"/>
                  <a:pt x="9856" y="19406"/>
                  <a:pt x="9803" y="19416"/>
                </a:cubicBezTo>
                <a:cubicBezTo>
                  <a:pt x="9785" y="19419"/>
                  <a:pt x="9701" y="19471"/>
                  <a:pt x="9618" y="19530"/>
                </a:cubicBezTo>
                <a:cubicBezTo>
                  <a:pt x="9464" y="19639"/>
                  <a:pt x="9093" y="19717"/>
                  <a:pt x="8711" y="19722"/>
                </a:cubicBezTo>
                <a:cubicBezTo>
                  <a:pt x="8593" y="19724"/>
                  <a:pt x="8512" y="19746"/>
                  <a:pt x="8532" y="19771"/>
                </a:cubicBezTo>
                <a:cubicBezTo>
                  <a:pt x="8552" y="19796"/>
                  <a:pt x="8520" y="19885"/>
                  <a:pt x="8461" y="19968"/>
                </a:cubicBezTo>
                <a:cubicBezTo>
                  <a:pt x="8384" y="20077"/>
                  <a:pt x="8331" y="20095"/>
                  <a:pt x="8272" y="20033"/>
                </a:cubicBezTo>
                <a:cubicBezTo>
                  <a:pt x="8182" y="19938"/>
                  <a:pt x="7513" y="20016"/>
                  <a:pt x="7562" y="20116"/>
                </a:cubicBezTo>
                <a:cubicBezTo>
                  <a:pt x="7578" y="20149"/>
                  <a:pt x="7773" y="20185"/>
                  <a:pt x="7996" y="20194"/>
                </a:cubicBezTo>
                <a:cubicBezTo>
                  <a:pt x="8219" y="20202"/>
                  <a:pt x="8415" y="20226"/>
                  <a:pt x="8433" y="20248"/>
                </a:cubicBezTo>
                <a:cubicBezTo>
                  <a:pt x="8450" y="20271"/>
                  <a:pt x="8488" y="20233"/>
                  <a:pt x="8518" y="20165"/>
                </a:cubicBezTo>
                <a:cubicBezTo>
                  <a:pt x="8555" y="20080"/>
                  <a:pt x="8614" y="20064"/>
                  <a:pt x="8709" y="20108"/>
                </a:cubicBezTo>
                <a:cubicBezTo>
                  <a:pt x="8809" y="20155"/>
                  <a:pt x="8884" y="20122"/>
                  <a:pt x="8989" y="19989"/>
                </a:cubicBezTo>
                <a:cubicBezTo>
                  <a:pt x="9101" y="19847"/>
                  <a:pt x="9190" y="19816"/>
                  <a:pt x="9401" y="19839"/>
                </a:cubicBezTo>
                <a:cubicBezTo>
                  <a:pt x="9605" y="19861"/>
                  <a:pt x="9700" y="19828"/>
                  <a:pt x="9789" y="19706"/>
                </a:cubicBezTo>
                <a:cubicBezTo>
                  <a:pt x="9854" y="19618"/>
                  <a:pt x="9963" y="19531"/>
                  <a:pt x="10032" y="19517"/>
                </a:cubicBezTo>
                <a:cubicBezTo>
                  <a:pt x="10102" y="19503"/>
                  <a:pt x="10242" y="19422"/>
                  <a:pt x="10345" y="19336"/>
                </a:cubicBezTo>
                <a:cubicBezTo>
                  <a:pt x="10448" y="19249"/>
                  <a:pt x="10609" y="19174"/>
                  <a:pt x="10702" y="19172"/>
                </a:cubicBezTo>
                <a:cubicBezTo>
                  <a:pt x="10804" y="19170"/>
                  <a:pt x="10867" y="19126"/>
                  <a:pt x="10857" y="19063"/>
                </a:cubicBezTo>
                <a:cubicBezTo>
                  <a:pt x="10848" y="19005"/>
                  <a:pt x="10915" y="18921"/>
                  <a:pt x="11007" y="18877"/>
                </a:cubicBezTo>
                <a:cubicBezTo>
                  <a:pt x="11153" y="18806"/>
                  <a:pt x="11212" y="18608"/>
                  <a:pt x="11082" y="18625"/>
                </a:cubicBezTo>
                <a:close/>
                <a:moveTo>
                  <a:pt x="18249" y="18962"/>
                </a:moveTo>
                <a:cubicBezTo>
                  <a:pt x="18178" y="18962"/>
                  <a:pt x="18101" y="18999"/>
                  <a:pt x="18079" y="19045"/>
                </a:cubicBezTo>
                <a:cubicBezTo>
                  <a:pt x="18056" y="19091"/>
                  <a:pt x="18014" y="19112"/>
                  <a:pt x="17985" y="19089"/>
                </a:cubicBezTo>
                <a:cubicBezTo>
                  <a:pt x="17957" y="19067"/>
                  <a:pt x="17830" y="19175"/>
                  <a:pt x="17705" y="19330"/>
                </a:cubicBezTo>
                <a:cubicBezTo>
                  <a:pt x="17573" y="19493"/>
                  <a:pt x="17378" y="19635"/>
                  <a:pt x="17244" y="19667"/>
                </a:cubicBezTo>
                <a:cubicBezTo>
                  <a:pt x="17116" y="19698"/>
                  <a:pt x="17019" y="19762"/>
                  <a:pt x="17027" y="19810"/>
                </a:cubicBezTo>
                <a:cubicBezTo>
                  <a:pt x="17035" y="19858"/>
                  <a:pt x="16924" y="19932"/>
                  <a:pt x="16781" y="19973"/>
                </a:cubicBezTo>
                <a:cubicBezTo>
                  <a:pt x="16337" y="20102"/>
                  <a:pt x="16316" y="20115"/>
                  <a:pt x="16426" y="20204"/>
                </a:cubicBezTo>
                <a:cubicBezTo>
                  <a:pt x="16550" y="20304"/>
                  <a:pt x="16555" y="20305"/>
                  <a:pt x="16769" y="20163"/>
                </a:cubicBezTo>
                <a:cubicBezTo>
                  <a:pt x="16869" y="20096"/>
                  <a:pt x="17016" y="20029"/>
                  <a:pt x="17094" y="20015"/>
                </a:cubicBezTo>
                <a:cubicBezTo>
                  <a:pt x="17172" y="20000"/>
                  <a:pt x="17303" y="19941"/>
                  <a:pt x="17386" y="19883"/>
                </a:cubicBezTo>
                <a:cubicBezTo>
                  <a:pt x="17470" y="19824"/>
                  <a:pt x="17554" y="19797"/>
                  <a:pt x="17575" y="19823"/>
                </a:cubicBezTo>
                <a:cubicBezTo>
                  <a:pt x="17596" y="19849"/>
                  <a:pt x="17647" y="19788"/>
                  <a:pt x="17687" y="19686"/>
                </a:cubicBezTo>
                <a:cubicBezTo>
                  <a:pt x="17727" y="19584"/>
                  <a:pt x="17801" y="19499"/>
                  <a:pt x="17853" y="19499"/>
                </a:cubicBezTo>
                <a:cubicBezTo>
                  <a:pt x="17906" y="19499"/>
                  <a:pt x="17972" y="19453"/>
                  <a:pt x="18001" y="19395"/>
                </a:cubicBezTo>
                <a:cubicBezTo>
                  <a:pt x="18030" y="19337"/>
                  <a:pt x="18074" y="19306"/>
                  <a:pt x="18099" y="19325"/>
                </a:cubicBezTo>
                <a:cubicBezTo>
                  <a:pt x="18123" y="19344"/>
                  <a:pt x="18197" y="19268"/>
                  <a:pt x="18261" y="19159"/>
                </a:cubicBezTo>
                <a:cubicBezTo>
                  <a:pt x="18375" y="18967"/>
                  <a:pt x="18374" y="18962"/>
                  <a:pt x="18249" y="18962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13" name="image1.tif"/>
          <p:cNvPicPr>
            <a:picLocks noChangeAspect="1"/>
          </p:cNvPicPr>
          <p:nvPr/>
        </p:nvPicPr>
        <p:blipFill>
          <a:blip r:embed="rId2">
            <a:extLst/>
          </a:blip>
          <a:srcRect l="366" t="1727" r="123" b="2015"/>
          <a:stretch>
            <a:fillRect/>
          </a:stretch>
        </p:blipFill>
        <p:spPr>
          <a:xfrm>
            <a:off x="4870326" y="1855126"/>
            <a:ext cx="4268392" cy="33256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fill="norm" stroke="1" extrusionOk="0">
                <a:moveTo>
                  <a:pt x="11761" y="7"/>
                </a:moveTo>
                <a:cubicBezTo>
                  <a:pt x="11223" y="27"/>
                  <a:pt x="10619" y="90"/>
                  <a:pt x="10273" y="185"/>
                </a:cubicBezTo>
                <a:cubicBezTo>
                  <a:pt x="9944" y="275"/>
                  <a:pt x="9649" y="366"/>
                  <a:pt x="9618" y="391"/>
                </a:cubicBezTo>
                <a:cubicBezTo>
                  <a:pt x="9587" y="415"/>
                  <a:pt x="9543" y="398"/>
                  <a:pt x="9520" y="349"/>
                </a:cubicBezTo>
                <a:cubicBezTo>
                  <a:pt x="9490" y="288"/>
                  <a:pt x="9451" y="289"/>
                  <a:pt x="9389" y="355"/>
                </a:cubicBezTo>
                <a:cubicBezTo>
                  <a:pt x="9340" y="406"/>
                  <a:pt x="9264" y="434"/>
                  <a:pt x="9218" y="414"/>
                </a:cubicBezTo>
                <a:cubicBezTo>
                  <a:pt x="9173" y="394"/>
                  <a:pt x="9068" y="443"/>
                  <a:pt x="8985" y="525"/>
                </a:cubicBezTo>
                <a:cubicBezTo>
                  <a:pt x="8883" y="626"/>
                  <a:pt x="8778" y="658"/>
                  <a:pt x="8650" y="625"/>
                </a:cubicBezTo>
                <a:cubicBezTo>
                  <a:pt x="8533" y="595"/>
                  <a:pt x="8461" y="612"/>
                  <a:pt x="8461" y="669"/>
                </a:cubicBezTo>
                <a:cubicBezTo>
                  <a:pt x="8461" y="776"/>
                  <a:pt x="7951" y="1125"/>
                  <a:pt x="7897" y="1055"/>
                </a:cubicBezTo>
                <a:cubicBezTo>
                  <a:pt x="7876" y="1029"/>
                  <a:pt x="7796" y="1088"/>
                  <a:pt x="7716" y="1184"/>
                </a:cubicBezTo>
                <a:cubicBezTo>
                  <a:pt x="7636" y="1281"/>
                  <a:pt x="7495" y="1359"/>
                  <a:pt x="7405" y="1359"/>
                </a:cubicBezTo>
                <a:cubicBezTo>
                  <a:pt x="7315" y="1359"/>
                  <a:pt x="7242" y="1390"/>
                  <a:pt x="7242" y="1429"/>
                </a:cubicBezTo>
                <a:cubicBezTo>
                  <a:pt x="7242" y="1513"/>
                  <a:pt x="6729" y="1857"/>
                  <a:pt x="6686" y="1802"/>
                </a:cubicBezTo>
                <a:cubicBezTo>
                  <a:pt x="6669" y="1781"/>
                  <a:pt x="6580" y="1854"/>
                  <a:pt x="6489" y="1962"/>
                </a:cubicBezTo>
                <a:cubicBezTo>
                  <a:pt x="6398" y="2070"/>
                  <a:pt x="6288" y="2158"/>
                  <a:pt x="6246" y="2158"/>
                </a:cubicBezTo>
                <a:cubicBezTo>
                  <a:pt x="6204" y="2158"/>
                  <a:pt x="6118" y="2233"/>
                  <a:pt x="6055" y="2323"/>
                </a:cubicBezTo>
                <a:cubicBezTo>
                  <a:pt x="5992" y="2412"/>
                  <a:pt x="5912" y="2462"/>
                  <a:pt x="5876" y="2434"/>
                </a:cubicBezTo>
                <a:cubicBezTo>
                  <a:pt x="5841" y="2406"/>
                  <a:pt x="5765" y="2454"/>
                  <a:pt x="5708" y="2542"/>
                </a:cubicBezTo>
                <a:cubicBezTo>
                  <a:pt x="5556" y="2775"/>
                  <a:pt x="5145" y="3145"/>
                  <a:pt x="5037" y="3145"/>
                </a:cubicBezTo>
                <a:cubicBezTo>
                  <a:pt x="4986" y="3145"/>
                  <a:pt x="4930" y="3214"/>
                  <a:pt x="4912" y="3299"/>
                </a:cubicBezTo>
                <a:cubicBezTo>
                  <a:pt x="4889" y="3416"/>
                  <a:pt x="4839" y="3443"/>
                  <a:pt x="4714" y="3412"/>
                </a:cubicBezTo>
                <a:cubicBezTo>
                  <a:pt x="4575" y="3379"/>
                  <a:pt x="4524" y="3424"/>
                  <a:pt x="4408" y="3675"/>
                </a:cubicBezTo>
                <a:cubicBezTo>
                  <a:pt x="4324" y="3859"/>
                  <a:pt x="4235" y="3959"/>
                  <a:pt x="4181" y="3933"/>
                </a:cubicBezTo>
                <a:cubicBezTo>
                  <a:pt x="4127" y="3906"/>
                  <a:pt x="4095" y="3947"/>
                  <a:pt x="4095" y="4038"/>
                </a:cubicBezTo>
                <a:cubicBezTo>
                  <a:pt x="4095" y="4120"/>
                  <a:pt x="3923" y="4393"/>
                  <a:pt x="3713" y="4646"/>
                </a:cubicBezTo>
                <a:cubicBezTo>
                  <a:pt x="3504" y="4900"/>
                  <a:pt x="3300" y="5183"/>
                  <a:pt x="3262" y="5275"/>
                </a:cubicBezTo>
                <a:cubicBezTo>
                  <a:pt x="3223" y="5367"/>
                  <a:pt x="3171" y="5436"/>
                  <a:pt x="3145" y="5430"/>
                </a:cubicBezTo>
                <a:cubicBezTo>
                  <a:pt x="3020" y="5396"/>
                  <a:pt x="2751" y="5615"/>
                  <a:pt x="2784" y="5723"/>
                </a:cubicBezTo>
                <a:cubicBezTo>
                  <a:pt x="2806" y="5798"/>
                  <a:pt x="2754" y="5882"/>
                  <a:pt x="2639" y="5953"/>
                </a:cubicBezTo>
                <a:cubicBezTo>
                  <a:pt x="2499" y="6038"/>
                  <a:pt x="2454" y="6125"/>
                  <a:pt x="2446" y="6334"/>
                </a:cubicBezTo>
                <a:cubicBezTo>
                  <a:pt x="2439" y="6523"/>
                  <a:pt x="2371" y="6683"/>
                  <a:pt x="2219" y="6867"/>
                </a:cubicBezTo>
                <a:cubicBezTo>
                  <a:pt x="2100" y="7012"/>
                  <a:pt x="1954" y="7266"/>
                  <a:pt x="1892" y="7434"/>
                </a:cubicBezTo>
                <a:cubicBezTo>
                  <a:pt x="1813" y="7648"/>
                  <a:pt x="1749" y="7723"/>
                  <a:pt x="1679" y="7689"/>
                </a:cubicBezTo>
                <a:cubicBezTo>
                  <a:pt x="1617" y="7658"/>
                  <a:pt x="1585" y="7684"/>
                  <a:pt x="1593" y="7756"/>
                </a:cubicBezTo>
                <a:cubicBezTo>
                  <a:pt x="1621" y="8020"/>
                  <a:pt x="1576" y="8146"/>
                  <a:pt x="1334" y="8490"/>
                </a:cubicBezTo>
                <a:cubicBezTo>
                  <a:pt x="1193" y="8690"/>
                  <a:pt x="1087" y="8892"/>
                  <a:pt x="1101" y="8938"/>
                </a:cubicBezTo>
                <a:cubicBezTo>
                  <a:pt x="1140" y="9075"/>
                  <a:pt x="915" y="9597"/>
                  <a:pt x="827" y="9572"/>
                </a:cubicBezTo>
                <a:cubicBezTo>
                  <a:pt x="772" y="9557"/>
                  <a:pt x="760" y="9605"/>
                  <a:pt x="789" y="9721"/>
                </a:cubicBezTo>
                <a:cubicBezTo>
                  <a:pt x="818" y="9838"/>
                  <a:pt x="777" y="10000"/>
                  <a:pt x="661" y="10224"/>
                </a:cubicBezTo>
                <a:cubicBezTo>
                  <a:pt x="567" y="10406"/>
                  <a:pt x="504" y="10571"/>
                  <a:pt x="522" y="10595"/>
                </a:cubicBezTo>
                <a:cubicBezTo>
                  <a:pt x="540" y="10618"/>
                  <a:pt x="486" y="10838"/>
                  <a:pt x="402" y="11082"/>
                </a:cubicBezTo>
                <a:cubicBezTo>
                  <a:pt x="317" y="11325"/>
                  <a:pt x="259" y="11525"/>
                  <a:pt x="271" y="11525"/>
                </a:cubicBezTo>
                <a:cubicBezTo>
                  <a:pt x="283" y="11525"/>
                  <a:pt x="254" y="11695"/>
                  <a:pt x="205" y="11903"/>
                </a:cubicBezTo>
                <a:cubicBezTo>
                  <a:pt x="156" y="12112"/>
                  <a:pt x="130" y="12314"/>
                  <a:pt x="149" y="12352"/>
                </a:cubicBezTo>
                <a:cubicBezTo>
                  <a:pt x="167" y="12389"/>
                  <a:pt x="122" y="12460"/>
                  <a:pt x="50" y="12509"/>
                </a:cubicBezTo>
                <a:cubicBezTo>
                  <a:pt x="30" y="12523"/>
                  <a:pt x="14" y="12543"/>
                  <a:pt x="0" y="12573"/>
                </a:cubicBezTo>
                <a:cubicBezTo>
                  <a:pt x="3" y="12577"/>
                  <a:pt x="5" y="12594"/>
                  <a:pt x="8" y="12594"/>
                </a:cubicBezTo>
                <a:cubicBezTo>
                  <a:pt x="146" y="12594"/>
                  <a:pt x="265" y="12811"/>
                  <a:pt x="169" y="12887"/>
                </a:cubicBezTo>
                <a:cubicBezTo>
                  <a:pt x="115" y="12930"/>
                  <a:pt x="136" y="12969"/>
                  <a:pt x="235" y="13016"/>
                </a:cubicBezTo>
                <a:cubicBezTo>
                  <a:pt x="314" y="13054"/>
                  <a:pt x="359" y="13120"/>
                  <a:pt x="337" y="13166"/>
                </a:cubicBezTo>
                <a:cubicBezTo>
                  <a:pt x="315" y="13211"/>
                  <a:pt x="339" y="13248"/>
                  <a:pt x="390" y="13248"/>
                </a:cubicBezTo>
                <a:cubicBezTo>
                  <a:pt x="440" y="13248"/>
                  <a:pt x="523" y="13328"/>
                  <a:pt x="572" y="13423"/>
                </a:cubicBezTo>
                <a:cubicBezTo>
                  <a:pt x="650" y="13573"/>
                  <a:pt x="728" y="13597"/>
                  <a:pt x="1143" y="13601"/>
                </a:cubicBezTo>
                <a:cubicBezTo>
                  <a:pt x="1718" y="13606"/>
                  <a:pt x="2038" y="13523"/>
                  <a:pt x="2038" y="13372"/>
                </a:cubicBezTo>
                <a:cubicBezTo>
                  <a:pt x="2038" y="13311"/>
                  <a:pt x="2069" y="13160"/>
                  <a:pt x="2105" y="13039"/>
                </a:cubicBezTo>
                <a:cubicBezTo>
                  <a:pt x="2154" y="12873"/>
                  <a:pt x="2191" y="12842"/>
                  <a:pt x="2253" y="12908"/>
                </a:cubicBezTo>
                <a:cubicBezTo>
                  <a:pt x="2299" y="12956"/>
                  <a:pt x="2395" y="12976"/>
                  <a:pt x="2468" y="12952"/>
                </a:cubicBezTo>
                <a:cubicBezTo>
                  <a:pt x="2542" y="12927"/>
                  <a:pt x="2620" y="12938"/>
                  <a:pt x="2639" y="12978"/>
                </a:cubicBezTo>
                <a:cubicBezTo>
                  <a:pt x="2658" y="13017"/>
                  <a:pt x="2688" y="13537"/>
                  <a:pt x="2705" y="14132"/>
                </a:cubicBezTo>
                <a:cubicBezTo>
                  <a:pt x="2723" y="14727"/>
                  <a:pt x="2748" y="15245"/>
                  <a:pt x="2762" y="15281"/>
                </a:cubicBezTo>
                <a:cubicBezTo>
                  <a:pt x="2775" y="15316"/>
                  <a:pt x="2774" y="15454"/>
                  <a:pt x="2762" y="15590"/>
                </a:cubicBezTo>
                <a:cubicBezTo>
                  <a:pt x="2749" y="15725"/>
                  <a:pt x="2738" y="16039"/>
                  <a:pt x="2735" y="16288"/>
                </a:cubicBezTo>
                <a:cubicBezTo>
                  <a:pt x="2728" y="17025"/>
                  <a:pt x="2796" y="17275"/>
                  <a:pt x="3005" y="17275"/>
                </a:cubicBezTo>
                <a:cubicBezTo>
                  <a:pt x="3169" y="17275"/>
                  <a:pt x="3254" y="17503"/>
                  <a:pt x="3227" y="17872"/>
                </a:cubicBezTo>
                <a:cubicBezTo>
                  <a:pt x="3215" y="18040"/>
                  <a:pt x="3228" y="18193"/>
                  <a:pt x="3256" y="18215"/>
                </a:cubicBezTo>
                <a:cubicBezTo>
                  <a:pt x="3283" y="18237"/>
                  <a:pt x="3293" y="18351"/>
                  <a:pt x="3276" y="18465"/>
                </a:cubicBezTo>
                <a:cubicBezTo>
                  <a:pt x="3244" y="18678"/>
                  <a:pt x="3280" y="18705"/>
                  <a:pt x="3561" y="18676"/>
                </a:cubicBezTo>
                <a:cubicBezTo>
                  <a:pt x="3714" y="18660"/>
                  <a:pt x="3838" y="18880"/>
                  <a:pt x="3838" y="19168"/>
                </a:cubicBezTo>
                <a:cubicBezTo>
                  <a:pt x="3838" y="19266"/>
                  <a:pt x="3910" y="19419"/>
                  <a:pt x="3999" y="19508"/>
                </a:cubicBezTo>
                <a:cubicBezTo>
                  <a:pt x="4087" y="19597"/>
                  <a:pt x="4159" y="19725"/>
                  <a:pt x="4159" y="19794"/>
                </a:cubicBezTo>
                <a:cubicBezTo>
                  <a:pt x="4159" y="19871"/>
                  <a:pt x="4196" y="19902"/>
                  <a:pt x="4254" y="19874"/>
                </a:cubicBezTo>
                <a:cubicBezTo>
                  <a:pt x="4306" y="19848"/>
                  <a:pt x="4373" y="19884"/>
                  <a:pt x="4402" y="19951"/>
                </a:cubicBezTo>
                <a:cubicBezTo>
                  <a:pt x="4432" y="20019"/>
                  <a:pt x="4541" y="20104"/>
                  <a:pt x="4645" y="20142"/>
                </a:cubicBezTo>
                <a:cubicBezTo>
                  <a:pt x="4749" y="20179"/>
                  <a:pt x="4824" y="20255"/>
                  <a:pt x="4814" y="20312"/>
                </a:cubicBezTo>
                <a:cubicBezTo>
                  <a:pt x="4792" y="20436"/>
                  <a:pt x="5046" y="20682"/>
                  <a:pt x="5198" y="20683"/>
                </a:cubicBezTo>
                <a:cubicBezTo>
                  <a:pt x="5257" y="20683"/>
                  <a:pt x="5326" y="20711"/>
                  <a:pt x="5352" y="20745"/>
                </a:cubicBezTo>
                <a:cubicBezTo>
                  <a:pt x="5379" y="20778"/>
                  <a:pt x="5454" y="20806"/>
                  <a:pt x="5519" y="20806"/>
                </a:cubicBezTo>
                <a:cubicBezTo>
                  <a:pt x="5584" y="20806"/>
                  <a:pt x="5696" y="20884"/>
                  <a:pt x="5768" y="20976"/>
                </a:cubicBezTo>
                <a:cubicBezTo>
                  <a:pt x="5948" y="21207"/>
                  <a:pt x="6157" y="21294"/>
                  <a:pt x="6284" y="21193"/>
                </a:cubicBezTo>
                <a:cubicBezTo>
                  <a:pt x="6406" y="21095"/>
                  <a:pt x="6626" y="21177"/>
                  <a:pt x="6567" y="21298"/>
                </a:cubicBezTo>
                <a:cubicBezTo>
                  <a:pt x="6518" y="21401"/>
                  <a:pt x="6600" y="21404"/>
                  <a:pt x="6724" y="21304"/>
                </a:cubicBezTo>
                <a:cubicBezTo>
                  <a:pt x="6783" y="21256"/>
                  <a:pt x="6866" y="21264"/>
                  <a:pt x="6949" y="21324"/>
                </a:cubicBezTo>
                <a:cubicBezTo>
                  <a:pt x="7021" y="21377"/>
                  <a:pt x="7221" y="21426"/>
                  <a:pt x="7393" y="21435"/>
                </a:cubicBezTo>
                <a:cubicBezTo>
                  <a:pt x="7564" y="21444"/>
                  <a:pt x="7723" y="21474"/>
                  <a:pt x="7744" y="21502"/>
                </a:cubicBezTo>
                <a:cubicBezTo>
                  <a:pt x="7766" y="21530"/>
                  <a:pt x="7971" y="21528"/>
                  <a:pt x="8202" y="21497"/>
                </a:cubicBezTo>
                <a:cubicBezTo>
                  <a:pt x="8433" y="21466"/>
                  <a:pt x="8694" y="21443"/>
                  <a:pt x="8783" y="21445"/>
                </a:cubicBezTo>
                <a:cubicBezTo>
                  <a:pt x="8871" y="21448"/>
                  <a:pt x="9006" y="21375"/>
                  <a:pt x="9084" y="21283"/>
                </a:cubicBezTo>
                <a:cubicBezTo>
                  <a:pt x="9182" y="21167"/>
                  <a:pt x="9307" y="21117"/>
                  <a:pt x="9496" y="21121"/>
                </a:cubicBezTo>
                <a:cubicBezTo>
                  <a:pt x="9661" y="21124"/>
                  <a:pt x="9833" y="21067"/>
                  <a:pt x="9933" y="20976"/>
                </a:cubicBezTo>
                <a:cubicBezTo>
                  <a:pt x="10024" y="20894"/>
                  <a:pt x="10172" y="20834"/>
                  <a:pt x="10261" y="20843"/>
                </a:cubicBezTo>
                <a:cubicBezTo>
                  <a:pt x="10349" y="20851"/>
                  <a:pt x="10448" y="20839"/>
                  <a:pt x="10482" y="20817"/>
                </a:cubicBezTo>
                <a:cubicBezTo>
                  <a:pt x="10515" y="20794"/>
                  <a:pt x="10617" y="20765"/>
                  <a:pt x="10707" y="20752"/>
                </a:cubicBezTo>
                <a:cubicBezTo>
                  <a:pt x="10797" y="20739"/>
                  <a:pt x="10956" y="20716"/>
                  <a:pt x="11062" y="20701"/>
                </a:cubicBezTo>
                <a:cubicBezTo>
                  <a:pt x="11168" y="20685"/>
                  <a:pt x="11248" y="20628"/>
                  <a:pt x="11239" y="20575"/>
                </a:cubicBezTo>
                <a:cubicBezTo>
                  <a:pt x="11230" y="20521"/>
                  <a:pt x="11216" y="20435"/>
                  <a:pt x="11207" y="20381"/>
                </a:cubicBezTo>
                <a:cubicBezTo>
                  <a:pt x="11182" y="20233"/>
                  <a:pt x="11503" y="20063"/>
                  <a:pt x="11847" y="20044"/>
                </a:cubicBezTo>
                <a:cubicBezTo>
                  <a:pt x="12155" y="20027"/>
                  <a:pt x="12157" y="20026"/>
                  <a:pt x="12133" y="19761"/>
                </a:cubicBezTo>
                <a:cubicBezTo>
                  <a:pt x="12115" y="19569"/>
                  <a:pt x="12139" y="19482"/>
                  <a:pt x="12213" y="19451"/>
                </a:cubicBezTo>
                <a:cubicBezTo>
                  <a:pt x="12270" y="19428"/>
                  <a:pt x="12366" y="19386"/>
                  <a:pt x="12428" y="19356"/>
                </a:cubicBezTo>
                <a:cubicBezTo>
                  <a:pt x="12490" y="19326"/>
                  <a:pt x="12577" y="19311"/>
                  <a:pt x="12623" y="19320"/>
                </a:cubicBezTo>
                <a:cubicBezTo>
                  <a:pt x="12679" y="19332"/>
                  <a:pt x="12692" y="19275"/>
                  <a:pt x="12665" y="19137"/>
                </a:cubicBezTo>
                <a:cubicBezTo>
                  <a:pt x="12635" y="18986"/>
                  <a:pt x="12662" y="18904"/>
                  <a:pt x="12775" y="18802"/>
                </a:cubicBezTo>
                <a:cubicBezTo>
                  <a:pt x="12858" y="18728"/>
                  <a:pt x="12926" y="18639"/>
                  <a:pt x="12926" y="18606"/>
                </a:cubicBezTo>
                <a:cubicBezTo>
                  <a:pt x="12926" y="18573"/>
                  <a:pt x="12957" y="18548"/>
                  <a:pt x="12996" y="18547"/>
                </a:cubicBezTo>
                <a:cubicBezTo>
                  <a:pt x="13121" y="18545"/>
                  <a:pt x="13271" y="18336"/>
                  <a:pt x="13235" y="18215"/>
                </a:cubicBezTo>
                <a:cubicBezTo>
                  <a:pt x="13213" y="18142"/>
                  <a:pt x="13263" y="18067"/>
                  <a:pt x="13368" y="18016"/>
                </a:cubicBezTo>
                <a:cubicBezTo>
                  <a:pt x="13460" y="17972"/>
                  <a:pt x="13534" y="17885"/>
                  <a:pt x="13534" y="17823"/>
                </a:cubicBezTo>
                <a:cubicBezTo>
                  <a:pt x="13534" y="17668"/>
                  <a:pt x="13769" y="17408"/>
                  <a:pt x="13818" y="17509"/>
                </a:cubicBezTo>
                <a:cubicBezTo>
                  <a:pt x="13839" y="17553"/>
                  <a:pt x="13857" y="17676"/>
                  <a:pt x="13858" y="17782"/>
                </a:cubicBezTo>
                <a:cubicBezTo>
                  <a:pt x="13859" y="17888"/>
                  <a:pt x="13860" y="18175"/>
                  <a:pt x="13862" y="18424"/>
                </a:cubicBezTo>
                <a:cubicBezTo>
                  <a:pt x="13865" y="19082"/>
                  <a:pt x="13895" y="19290"/>
                  <a:pt x="13978" y="19266"/>
                </a:cubicBezTo>
                <a:cubicBezTo>
                  <a:pt x="14080" y="19237"/>
                  <a:pt x="14180" y="19605"/>
                  <a:pt x="14153" y="19907"/>
                </a:cubicBezTo>
                <a:cubicBezTo>
                  <a:pt x="14141" y="20044"/>
                  <a:pt x="14143" y="20136"/>
                  <a:pt x="14161" y="20113"/>
                </a:cubicBezTo>
                <a:cubicBezTo>
                  <a:pt x="14215" y="20044"/>
                  <a:pt x="14439" y="20233"/>
                  <a:pt x="14400" y="20314"/>
                </a:cubicBezTo>
                <a:cubicBezTo>
                  <a:pt x="14380" y="20356"/>
                  <a:pt x="14438" y="20414"/>
                  <a:pt x="14529" y="20443"/>
                </a:cubicBezTo>
                <a:cubicBezTo>
                  <a:pt x="14619" y="20472"/>
                  <a:pt x="14718" y="20556"/>
                  <a:pt x="14749" y="20629"/>
                </a:cubicBezTo>
                <a:cubicBezTo>
                  <a:pt x="14781" y="20701"/>
                  <a:pt x="14905" y="20804"/>
                  <a:pt x="15023" y="20855"/>
                </a:cubicBezTo>
                <a:cubicBezTo>
                  <a:pt x="15160" y="20915"/>
                  <a:pt x="15231" y="20995"/>
                  <a:pt x="15219" y="21077"/>
                </a:cubicBezTo>
                <a:cubicBezTo>
                  <a:pt x="15210" y="21148"/>
                  <a:pt x="15232" y="21230"/>
                  <a:pt x="15270" y="21260"/>
                </a:cubicBezTo>
                <a:cubicBezTo>
                  <a:pt x="15319" y="21299"/>
                  <a:pt x="15320" y="21347"/>
                  <a:pt x="15270" y="21425"/>
                </a:cubicBezTo>
                <a:cubicBezTo>
                  <a:pt x="15215" y="21509"/>
                  <a:pt x="15223" y="21528"/>
                  <a:pt x="15306" y="21512"/>
                </a:cubicBezTo>
                <a:cubicBezTo>
                  <a:pt x="15365" y="21501"/>
                  <a:pt x="15437" y="21434"/>
                  <a:pt x="15468" y="21363"/>
                </a:cubicBezTo>
                <a:cubicBezTo>
                  <a:pt x="15514" y="21260"/>
                  <a:pt x="15573" y="21250"/>
                  <a:pt x="15770" y="21306"/>
                </a:cubicBezTo>
                <a:cubicBezTo>
                  <a:pt x="15905" y="21345"/>
                  <a:pt x="16100" y="21357"/>
                  <a:pt x="16204" y="21332"/>
                </a:cubicBezTo>
                <a:cubicBezTo>
                  <a:pt x="16662" y="21221"/>
                  <a:pt x="16905" y="21245"/>
                  <a:pt x="17017" y="21417"/>
                </a:cubicBezTo>
                <a:lnTo>
                  <a:pt x="17125" y="21587"/>
                </a:lnTo>
                <a:lnTo>
                  <a:pt x="17230" y="21399"/>
                </a:lnTo>
                <a:cubicBezTo>
                  <a:pt x="17312" y="21250"/>
                  <a:pt x="17356" y="21228"/>
                  <a:pt x="17427" y="21304"/>
                </a:cubicBezTo>
                <a:cubicBezTo>
                  <a:pt x="17476" y="21356"/>
                  <a:pt x="17498" y="21439"/>
                  <a:pt x="17475" y="21487"/>
                </a:cubicBezTo>
                <a:cubicBezTo>
                  <a:pt x="17450" y="21538"/>
                  <a:pt x="17464" y="21547"/>
                  <a:pt x="17511" y="21510"/>
                </a:cubicBezTo>
                <a:cubicBezTo>
                  <a:pt x="17554" y="21476"/>
                  <a:pt x="17614" y="21358"/>
                  <a:pt x="17648" y="21247"/>
                </a:cubicBezTo>
                <a:cubicBezTo>
                  <a:pt x="17681" y="21136"/>
                  <a:pt x="17736" y="21066"/>
                  <a:pt x="17770" y="21092"/>
                </a:cubicBezTo>
                <a:cubicBezTo>
                  <a:pt x="17804" y="21119"/>
                  <a:pt x="17956" y="21066"/>
                  <a:pt x="18107" y="20976"/>
                </a:cubicBezTo>
                <a:cubicBezTo>
                  <a:pt x="18259" y="20887"/>
                  <a:pt x="18441" y="20820"/>
                  <a:pt x="18511" y="20830"/>
                </a:cubicBezTo>
                <a:cubicBezTo>
                  <a:pt x="18581" y="20839"/>
                  <a:pt x="18637" y="20800"/>
                  <a:pt x="18638" y="20742"/>
                </a:cubicBezTo>
                <a:cubicBezTo>
                  <a:pt x="18639" y="20684"/>
                  <a:pt x="18678" y="20606"/>
                  <a:pt x="18724" y="20569"/>
                </a:cubicBezTo>
                <a:cubicBezTo>
                  <a:pt x="18771" y="20533"/>
                  <a:pt x="18815" y="20452"/>
                  <a:pt x="18822" y="20389"/>
                </a:cubicBezTo>
                <a:cubicBezTo>
                  <a:pt x="18850" y="20160"/>
                  <a:pt x="18938" y="20066"/>
                  <a:pt x="19086" y="20113"/>
                </a:cubicBezTo>
                <a:cubicBezTo>
                  <a:pt x="19201" y="20150"/>
                  <a:pt x="19241" y="20122"/>
                  <a:pt x="19270" y="19980"/>
                </a:cubicBezTo>
                <a:cubicBezTo>
                  <a:pt x="19306" y="19804"/>
                  <a:pt x="19314" y="19803"/>
                  <a:pt x="19469" y="19933"/>
                </a:cubicBezTo>
                <a:cubicBezTo>
                  <a:pt x="19692" y="20120"/>
                  <a:pt x="19732" y="20101"/>
                  <a:pt x="19614" y="19871"/>
                </a:cubicBezTo>
                <a:cubicBezTo>
                  <a:pt x="19535" y="19717"/>
                  <a:pt x="19531" y="19649"/>
                  <a:pt x="19592" y="19549"/>
                </a:cubicBezTo>
                <a:cubicBezTo>
                  <a:pt x="19694" y="19381"/>
                  <a:pt x="20216" y="18884"/>
                  <a:pt x="20367" y="18810"/>
                </a:cubicBezTo>
                <a:cubicBezTo>
                  <a:pt x="20447" y="18771"/>
                  <a:pt x="20474" y="18698"/>
                  <a:pt x="20451" y="18588"/>
                </a:cubicBezTo>
                <a:cubicBezTo>
                  <a:pt x="20414" y="18406"/>
                  <a:pt x="20504" y="18302"/>
                  <a:pt x="20696" y="18302"/>
                </a:cubicBezTo>
                <a:cubicBezTo>
                  <a:pt x="20775" y="18302"/>
                  <a:pt x="20815" y="18255"/>
                  <a:pt x="20803" y="18181"/>
                </a:cubicBezTo>
                <a:cubicBezTo>
                  <a:pt x="20791" y="18115"/>
                  <a:pt x="20830" y="18018"/>
                  <a:pt x="20887" y="17965"/>
                </a:cubicBezTo>
                <a:cubicBezTo>
                  <a:pt x="20944" y="17912"/>
                  <a:pt x="20984" y="17836"/>
                  <a:pt x="20977" y="17798"/>
                </a:cubicBezTo>
                <a:cubicBezTo>
                  <a:pt x="20970" y="17759"/>
                  <a:pt x="20998" y="17623"/>
                  <a:pt x="21038" y="17499"/>
                </a:cubicBezTo>
                <a:cubicBezTo>
                  <a:pt x="21107" y="17284"/>
                  <a:pt x="21251" y="17221"/>
                  <a:pt x="21546" y="17269"/>
                </a:cubicBezTo>
                <a:cubicBezTo>
                  <a:pt x="21571" y="17274"/>
                  <a:pt x="21588" y="16844"/>
                  <a:pt x="21600" y="16048"/>
                </a:cubicBezTo>
                <a:cubicBezTo>
                  <a:pt x="21585" y="15729"/>
                  <a:pt x="21565" y="15585"/>
                  <a:pt x="21528" y="15546"/>
                </a:cubicBezTo>
                <a:cubicBezTo>
                  <a:pt x="21473" y="15488"/>
                  <a:pt x="21441" y="15400"/>
                  <a:pt x="21455" y="15350"/>
                </a:cubicBezTo>
                <a:cubicBezTo>
                  <a:pt x="21472" y="15295"/>
                  <a:pt x="21382" y="15257"/>
                  <a:pt x="21222" y="15252"/>
                </a:cubicBezTo>
                <a:cubicBezTo>
                  <a:pt x="21080" y="15248"/>
                  <a:pt x="20932" y="15194"/>
                  <a:pt x="20893" y="15131"/>
                </a:cubicBezTo>
                <a:cubicBezTo>
                  <a:pt x="20772" y="14937"/>
                  <a:pt x="20562" y="14819"/>
                  <a:pt x="20467" y="14894"/>
                </a:cubicBezTo>
                <a:cubicBezTo>
                  <a:pt x="20417" y="14934"/>
                  <a:pt x="20347" y="14931"/>
                  <a:pt x="20303" y="14884"/>
                </a:cubicBezTo>
                <a:cubicBezTo>
                  <a:pt x="20252" y="14830"/>
                  <a:pt x="20210" y="14829"/>
                  <a:pt x="20184" y="14884"/>
                </a:cubicBezTo>
                <a:cubicBezTo>
                  <a:pt x="20162" y="14929"/>
                  <a:pt x="20101" y="14946"/>
                  <a:pt x="20048" y="14920"/>
                </a:cubicBezTo>
                <a:cubicBezTo>
                  <a:pt x="19984" y="14889"/>
                  <a:pt x="19851" y="15009"/>
                  <a:pt x="19668" y="15260"/>
                </a:cubicBezTo>
                <a:cubicBezTo>
                  <a:pt x="19513" y="15473"/>
                  <a:pt x="19354" y="15622"/>
                  <a:pt x="19316" y="15592"/>
                </a:cubicBezTo>
                <a:cubicBezTo>
                  <a:pt x="19279" y="15562"/>
                  <a:pt x="19255" y="15568"/>
                  <a:pt x="19264" y="15605"/>
                </a:cubicBezTo>
                <a:cubicBezTo>
                  <a:pt x="19274" y="15642"/>
                  <a:pt x="19218" y="15815"/>
                  <a:pt x="19138" y="15989"/>
                </a:cubicBezTo>
                <a:cubicBezTo>
                  <a:pt x="19038" y="16204"/>
                  <a:pt x="18959" y="16290"/>
                  <a:pt x="18893" y="16257"/>
                </a:cubicBezTo>
                <a:cubicBezTo>
                  <a:pt x="18839" y="16231"/>
                  <a:pt x="18810" y="16244"/>
                  <a:pt x="18830" y="16285"/>
                </a:cubicBezTo>
                <a:cubicBezTo>
                  <a:pt x="18851" y="16327"/>
                  <a:pt x="18837" y="16383"/>
                  <a:pt x="18800" y="16412"/>
                </a:cubicBezTo>
                <a:cubicBezTo>
                  <a:pt x="18764" y="16440"/>
                  <a:pt x="18750" y="16495"/>
                  <a:pt x="18768" y="16533"/>
                </a:cubicBezTo>
                <a:cubicBezTo>
                  <a:pt x="18786" y="16570"/>
                  <a:pt x="18698" y="16705"/>
                  <a:pt x="18571" y="16834"/>
                </a:cubicBezTo>
                <a:cubicBezTo>
                  <a:pt x="18445" y="16963"/>
                  <a:pt x="18252" y="17180"/>
                  <a:pt x="18144" y="17316"/>
                </a:cubicBezTo>
                <a:cubicBezTo>
                  <a:pt x="18035" y="17451"/>
                  <a:pt x="17919" y="17552"/>
                  <a:pt x="17887" y="17540"/>
                </a:cubicBezTo>
                <a:cubicBezTo>
                  <a:pt x="17854" y="17527"/>
                  <a:pt x="17844" y="17550"/>
                  <a:pt x="17864" y="17591"/>
                </a:cubicBezTo>
                <a:cubicBezTo>
                  <a:pt x="17908" y="17682"/>
                  <a:pt x="17605" y="17977"/>
                  <a:pt x="17149" y="18287"/>
                </a:cubicBezTo>
                <a:cubicBezTo>
                  <a:pt x="16891" y="18462"/>
                  <a:pt x="16743" y="18509"/>
                  <a:pt x="16509" y="18491"/>
                </a:cubicBezTo>
                <a:cubicBezTo>
                  <a:pt x="16341" y="18477"/>
                  <a:pt x="16212" y="18437"/>
                  <a:pt x="16220" y="18403"/>
                </a:cubicBezTo>
                <a:cubicBezTo>
                  <a:pt x="16227" y="18369"/>
                  <a:pt x="16176" y="18269"/>
                  <a:pt x="16105" y="18179"/>
                </a:cubicBezTo>
                <a:cubicBezTo>
                  <a:pt x="16034" y="18088"/>
                  <a:pt x="15971" y="17911"/>
                  <a:pt x="15967" y="17787"/>
                </a:cubicBezTo>
                <a:cubicBezTo>
                  <a:pt x="15962" y="17663"/>
                  <a:pt x="15953" y="14622"/>
                  <a:pt x="15946" y="11027"/>
                </a:cubicBezTo>
                <a:cubicBezTo>
                  <a:pt x="15940" y="7433"/>
                  <a:pt x="15915" y="4450"/>
                  <a:pt x="15890" y="4399"/>
                </a:cubicBezTo>
                <a:cubicBezTo>
                  <a:pt x="15866" y="4348"/>
                  <a:pt x="15874" y="4284"/>
                  <a:pt x="15910" y="4255"/>
                </a:cubicBezTo>
                <a:cubicBezTo>
                  <a:pt x="15947" y="4226"/>
                  <a:pt x="15957" y="4159"/>
                  <a:pt x="15930" y="4105"/>
                </a:cubicBezTo>
                <a:cubicBezTo>
                  <a:pt x="15862" y="3969"/>
                  <a:pt x="15861" y="3858"/>
                  <a:pt x="15930" y="3740"/>
                </a:cubicBezTo>
                <a:cubicBezTo>
                  <a:pt x="15968" y="3676"/>
                  <a:pt x="15967" y="3600"/>
                  <a:pt x="15928" y="3536"/>
                </a:cubicBezTo>
                <a:cubicBezTo>
                  <a:pt x="15894" y="3480"/>
                  <a:pt x="15875" y="3247"/>
                  <a:pt x="15884" y="3021"/>
                </a:cubicBezTo>
                <a:cubicBezTo>
                  <a:pt x="15896" y="2745"/>
                  <a:pt x="15870" y="2566"/>
                  <a:pt x="15806" y="2475"/>
                </a:cubicBezTo>
                <a:cubicBezTo>
                  <a:pt x="15753" y="2400"/>
                  <a:pt x="15700" y="2273"/>
                  <a:pt x="15691" y="2194"/>
                </a:cubicBezTo>
                <a:cubicBezTo>
                  <a:pt x="15682" y="2115"/>
                  <a:pt x="15602" y="1974"/>
                  <a:pt x="15513" y="1880"/>
                </a:cubicBezTo>
                <a:cubicBezTo>
                  <a:pt x="15423" y="1785"/>
                  <a:pt x="15299" y="1607"/>
                  <a:pt x="15237" y="1483"/>
                </a:cubicBezTo>
                <a:cubicBezTo>
                  <a:pt x="15176" y="1359"/>
                  <a:pt x="15105" y="1274"/>
                  <a:pt x="15079" y="1295"/>
                </a:cubicBezTo>
                <a:cubicBezTo>
                  <a:pt x="15053" y="1316"/>
                  <a:pt x="14965" y="1243"/>
                  <a:pt x="14884" y="1133"/>
                </a:cubicBezTo>
                <a:cubicBezTo>
                  <a:pt x="14803" y="1022"/>
                  <a:pt x="14714" y="949"/>
                  <a:pt x="14687" y="970"/>
                </a:cubicBezTo>
                <a:cubicBezTo>
                  <a:pt x="14639" y="1009"/>
                  <a:pt x="13848" y="516"/>
                  <a:pt x="13691" y="349"/>
                </a:cubicBezTo>
                <a:cubicBezTo>
                  <a:pt x="13647" y="303"/>
                  <a:pt x="13589" y="274"/>
                  <a:pt x="13558" y="285"/>
                </a:cubicBezTo>
                <a:cubicBezTo>
                  <a:pt x="13453" y="323"/>
                  <a:pt x="12929" y="180"/>
                  <a:pt x="12844" y="89"/>
                </a:cubicBezTo>
                <a:cubicBezTo>
                  <a:pt x="12769" y="10"/>
                  <a:pt x="12299" y="-13"/>
                  <a:pt x="11761" y="7"/>
                </a:cubicBezTo>
                <a:close/>
                <a:moveTo>
                  <a:pt x="11733" y="128"/>
                </a:moveTo>
                <a:cubicBezTo>
                  <a:pt x="12029" y="107"/>
                  <a:pt x="12378" y="165"/>
                  <a:pt x="12482" y="275"/>
                </a:cubicBezTo>
                <a:cubicBezTo>
                  <a:pt x="12531" y="327"/>
                  <a:pt x="12640" y="349"/>
                  <a:pt x="12727" y="321"/>
                </a:cubicBezTo>
                <a:cubicBezTo>
                  <a:pt x="12814" y="293"/>
                  <a:pt x="12904" y="307"/>
                  <a:pt x="12926" y="352"/>
                </a:cubicBezTo>
                <a:cubicBezTo>
                  <a:pt x="12948" y="397"/>
                  <a:pt x="13061" y="434"/>
                  <a:pt x="13177" y="434"/>
                </a:cubicBezTo>
                <a:cubicBezTo>
                  <a:pt x="13309" y="434"/>
                  <a:pt x="13433" y="498"/>
                  <a:pt x="13508" y="605"/>
                </a:cubicBezTo>
                <a:cubicBezTo>
                  <a:pt x="13582" y="708"/>
                  <a:pt x="13681" y="762"/>
                  <a:pt x="13765" y="741"/>
                </a:cubicBezTo>
                <a:cubicBezTo>
                  <a:pt x="13848" y="721"/>
                  <a:pt x="13999" y="797"/>
                  <a:pt x="14143" y="934"/>
                </a:cubicBezTo>
                <a:cubicBezTo>
                  <a:pt x="14274" y="1059"/>
                  <a:pt x="14417" y="1145"/>
                  <a:pt x="14458" y="1125"/>
                </a:cubicBezTo>
                <a:cubicBezTo>
                  <a:pt x="14500" y="1104"/>
                  <a:pt x="14705" y="1275"/>
                  <a:pt x="14916" y="1504"/>
                </a:cubicBezTo>
                <a:cubicBezTo>
                  <a:pt x="15195" y="1806"/>
                  <a:pt x="15295" y="1968"/>
                  <a:pt x="15280" y="2091"/>
                </a:cubicBezTo>
                <a:cubicBezTo>
                  <a:pt x="15266" y="2200"/>
                  <a:pt x="15285" y="2239"/>
                  <a:pt x="15332" y="2202"/>
                </a:cubicBezTo>
                <a:cubicBezTo>
                  <a:pt x="15442" y="2115"/>
                  <a:pt x="15598" y="2326"/>
                  <a:pt x="15555" y="2501"/>
                </a:cubicBezTo>
                <a:cubicBezTo>
                  <a:pt x="15533" y="2590"/>
                  <a:pt x="15572" y="2750"/>
                  <a:pt x="15649" y="2890"/>
                </a:cubicBezTo>
                <a:cubicBezTo>
                  <a:pt x="15764" y="3097"/>
                  <a:pt x="15779" y="3216"/>
                  <a:pt x="15754" y="3807"/>
                </a:cubicBezTo>
                <a:cubicBezTo>
                  <a:pt x="15738" y="4180"/>
                  <a:pt x="15691" y="4512"/>
                  <a:pt x="15651" y="4543"/>
                </a:cubicBezTo>
                <a:cubicBezTo>
                  <a:pt x="15603" y="4582"/>
                  <a:pt x="15613" y="4617"/>
                  <a:pt x="15683" y="4652"/>
                </a:cubicBezTo>
                <a:cubicBezTo>
                  <a:pt x="15765" y="4692"/>
                  <a:pt x="15773" y="4739"/>
                  <a:pt x="15722" y="4863"/>
                </a:cubicBezTo>
                <a:cubicBezTo>
                  <a:pt x="15675" y="4974"/>
                  <a:pt x="15677" y="5030"/>
                  <a:pt x="15726" y="5051"/>
                </a:cubicBezTo>
                <a:cubicBezTo>
                  <a:pt x="15774" y="5072"/>
                  <a:pt x="15800" y="6738"/>
                  <a:pt x="15816" y="10582"/>
                </a:cubicBezTo>
                <a:cubicBezTo>
                  <a:pt x="15836" y="15549"/>
                  <a:pt x="15829" y="16094"/>
                  <a:pt x="15736" y="16226"/>
                </a:cubicBezTo>
                <a:cubicBezTo>
                  <a:pt x="15640" y="16361"/>
                  <a:pt x="15641" y="16380"/>
                  <a:pt x="15740" y="16473"/>
                </a:cubicBezTo>
                <a:cubicBezTo>
                  <a:pt x="15826" y="16555"/>
                  <a:pt x="15847" y="16733"/>
                  <a:pt x="15852" y="17398"/>
                </a:cubicBezTo>
                <a:cubicBezTo>
                  <a:pt x="15858" y="18126"/>
                  <a:pt x="15875" y="18247"/>
                  <a:pt x="16007" y="18457"/>
                </a:cubicBezTo>
                <a:cubicBezTo>
                  <a:pt x="16151" y="18688"/>
                  <a:pt x="16169" y="18693"/>
                  <a:pt x="16613" y="18653"/>
                </a:cubicBezTo>
                <a:cubicBezTo>
                  <a:pt x="16905" y="18626"/>
                  <a:pt x="17113" y="18564"/>
                  <a:pt x="17186" y="18480"/>
                </a:cubicBezTo>
                <a:cubicBezTo>
                  <a:pt x="17248" y="18408"/>
                  <a:pt x="17365" y="18335"/>
                  <a:pt x="17447" y="18323"/>
                </a:cubicBezTo>
                <a:cubicBezTo>
                  <a:pt x="17528" y="18311"/>
                  <a:pt x="17685" y="18200"/>
                  <a:pt x="17792" y="18073"/>
                </a:cubicBezTo>
                <a:cubicBezTo>
                  <a:pt x="17903" y="17943"/>
                  <a:pt x="18027" y="17861"/>
                  <a:pt x="18081" y="17888"/>
                </a:cubicBezTo>
                <a:cubicBezTo>
                  <a:pt x="18158" y="17925"/>
                  <a:pt x="18161" y="17911"/>
                  <a:pt x="18099" y="17816"/>
                </a:cubicBezTo>
                <a:cubicBezTo>
                  <a:pt x="18036" y="17718"/>
                  <a:pt x="18071" y="17660"/>
                  <a:pt x="18304" y="17486"/>
                </a:cubicBezTo>
                <a:cubicBezTo>
                  <a:pt x="18460" y="17369"/>
                  <a:pt x="18620" y="17181"/>
                  <a:pt x="18660" y="17068"/>
                </a:cubicBezTo>
                <a:cubicBezTo>
                  <a:pt x="18700" y="16956"/>
                  <a:pt x="18779" y="16862"/>
                  <a:pt x="18832" y="16862"/>
                </a:cubicBezTo>
                <a:cubicBezTo>
                  <a:pt x="18886" y="16862"/>
                  <a:pt x="18929" y="16812"/>
                  <a:pt x="18929" y="16746"/>
                </a:cubicBezTo>
                <a:cubicBezTo>
                  <a:pt x="18929" y="16681"/>
                  <a:pt x="18995" y="16569"/>
                  <a:pt x="19073" y="16499"/>
                </a:cubicBezTo>
                <a:cubicBezTo>
                  <a:pt x="19152" y="16429"/>
                  <a:pt x="19189" y="16370"/>
                  <a:pt x="19156" y="16370"/>
                </a:cubicBezTo>
                <a:cubicBezTo>
                  <a:pt x="19123" y="16370"/>
                  <a:pt x="19199" y="16233"/>
                  <a:pt x="19325" y="16064"/>
                </a:cubicBezTo>
                <a:cubicBezTo>
                  <a:pt x="19450" y="15894"/>
                  <a:pt x="19572" y="15689"/>
                  <a:pt x="19594" y="15610"/>
                </a:cubicBezTo>
                <a:cubicBezTo>
                  <a:pt x="19615" y="15531"/>
                  <a:pt x="19679" y="15466"/>
                  <a:pt x="19736" y="15466"/>
                </a:cubicBezTo>
                <a:cubicBezTo>
                  <a:pt x="19793" y="15466"/>
                  <a:pt x="19888" y="15392"/>
                  <a:pt x="19947" y="15299"/>
                </a:cubicBezTo>
                <a:cubicBezTo>
                  <a:pt x="20097" y="15061"/>
                  <a:pt x="20433" y="15062"/>
                  <a:pt x="20632" y="15301"/>
                </a:cubicBezTo>
                <a:cubicBezTo>
                  <a:pt x="20718" y="15405"/>
                  <a:pt x="20772" y="15524"/>
                  <a:pt x="20752" y="15564"/>
                </a:cubicBezTo>
                <a:cubicBezTo>
                  <a:pt x="20733" y="15604"/>
                  <a:pt x="20745" y="15625"/>
                  <a:pt x="20779" y="15613"/>
                </a:cubicBezTo>
                <a:cubicBezTo>
                  <a:pt x="20812" y="15601"/>
                  <a:pt x="20928" y="15671"/>
                  <a:pt x="21034" y="15770"/>
                </a:cubicBezTo>
                <a:cubicBezTo>
                  <a:pt x="21213" y="15938"/>
                  <a:pt x="21223" y="15977"/>
                  <a:pt x="21196" y="16376"/>
                </a:cubicBezTo>
                <a:cubicBezTo>
                  <a:pt x="21166" y="16830"/>
                  <a:pt x="21014" y="17226"/>
                  <a:pt x="20903" y="17138"/>
                </a:cubicBezTo>
                <a:cubicBezTo>
                  <a:pt x="20863" y="17106"/>
                  <a:pt x="20857" y="17126"/>
                  <a:pt x="20885" y="17184"/>
                </a:cubicBezTo>
                <a:cubicBezTo>
                  <a:pt x="20942" y="17303"/>
                  <a:pt x="20813" y="17517"/>
                  <a:pt x="20634" y="17602"/>
                </a:cubicBezTo>
                <a:cubicBezTo>
                  <a:pt x="20562" y="17636"/>
                  <a:pt x="20504" y="17733"/>
                  <a:pt x="20503" y="17818"/>
                </a:cubicBezTo>
                <a:cubicBezTo>
                  <a:pt x="20503" y="17903"/>
                  <a:pt x="20468" y="17963"/>
                  <a:pt x="20425" y="17952"/>
                </a:cubicBezTo>
                <a:cubicBezTo>
                  <a:pt x="20359" y="17935"/>
                  <a:pt x="20191" y="18207"/>
                  <a:pt x="20184" y="18344"/>
                </a:cubicBezTo>
                <a:cubicBezTo>
                  <a:pt x="20179" y="18439"/>
                  <a:pt x="19653" y="18994"/>
                  <a:pt x="19614" y="18944"/>
                </a:cubicBezTo>
                <a:cubicBezTo>
                  <a:pt x="19591" y="18915"/>
                  <a:pt x="19572" y="18933"/>
                  <a:pt x="19572" y="18985"/>
                </a:cubicBezTo>
                <a:cubicBezTo>
                  <a:pt x="19572" y="19092"/>
                  <a:pt x="18736" y="19956"/>
                  <a:pt x="18662" y="19925"/>
                </a:cubicBezTo>
                <a:cubicBezTo>
                  <a:pt x="18635" y="19915"/>
                  <a:pt x="18630" y="19959"/>
                  <a:pt x="18650" y="20026"/>
                </a:cubicBezTo>
                <a:cubicBezTo>
                  <a:pt x="18672" y="20100"/>
                  <a:pt x="18640" y="20167"/>
                  <a:pt x="18567" y="20196"/>
                </a:cubicBezTo>
                <a:cubicBezTo>
                  <a:pt x="18502" y="20222"/>
                  <a:pt x="18405" y="20277"/>
                  <a:pt x="18352" y="20317"/>
                </a:cubicBezTo>
                <a:cubicBezTo>
                  <a:pt x="17790" y="20743"/>
                  <a:pt x="17682" y="20804"/>
                  <a:pt x="17625" y="20732"/>
                </a:cubicBezTo>
                <a:cubicBezTo>
                  <a:pt x="17586" y="20681"/>
                  <a:pt x="17525" y="20711"/>
                  <a:pt x="17459" y="20814"/>
                </a:cubicBezTo>
                <a:cubicBezTo>
                  <a:pt x="17381" y="20935"/>
                  <a:pt x="17244" y="20986"/>
                  <a:pt x="16906" y="21023"/>
                </a:cubicBezTo>
                <a:cubicBezTo>
                  <a:pt x="16659" y="21050"/>
                  <a:pt x="16428" y="21070"/>
                  <a:pt x="16392" y="21067"/>
                </a:cubicBezTo>
                <a:cubicBezTo>
                  <a:pt x="15844" y="21015"/>
                  <a:pt x="15615" y="20957"/>
                  <a:pt x="15472" y="20835"/>
                </a:cubicBezTo>
                <a:cubicBezTo>
                  <a:pt x="15378" y="20754"/>
                  <a:pt x="15287" y="20686"/>
                  <a:pt x="15270" y="20683"/>
                </a:cubicBezTo>
                <a:cubicBezTo>
                  <a:pt x="15088" y="20648"/>
                  <a:pt x="14931" y="20511"/>
                  <a:pt x="14882" y="20348"/>
                </a:cubicBezTo>
                <a:cubicBezTo>
                  <a:pt x="14849" y="20238"/>
                  <a:pt x="14786" y="20159"/>
                  <a:pt x="14741" y="20170"/>
                </a:cubicBezTo>
                <a:cubicBezTo>
                  <a:pt x="14688" y="20184"/>
                  <a:pt x="14659" y="20091"/>
                  <a:pt x="14659" y="19902"/>
                </a:cubicBezTo>
                <a:cubicBezTo>
                  <a:pt x="14659" y="19701"/>
                  <a:pt x="14632" y="19623"/>
                  <a:pt x="14571" y="19639"/>
                </a:cubicBezTo>
                <a:cubicBezTo>
                  <a:pt x="14415" y="19682"/>
                  <a:pt x="14257" y="19419"/>
                  <a:pt x="14269" y="19140"/>
                </a:cubicBezTo>
                <a:cubicBezTo>
                  <a:pt x="14276" y="18989"/>
                  <a:pt x="14239" y="18836"/>
                  <a:pt x="14185" y="18784"/>
                </a:cubicBezTo>
                <a:cubicBezTo>
                  <a:pt x="14133" y="18734"/>
                  <a:pt x="14079" y="18625"/>
                  <a:pt x="14065" y="18539"/>
                </a:cubicBezTo>
                <a:cubicBezTo>
                  <a:pt x="13961" y="17928"/>
                  <a:pt x="13954" y="17008"/>
                  <a:pt x="14051" y="16777"/>
                </a:cubicBezTo>
                <a:cubicBezTo>
                  <a:pt x="14105" y="16647"/>
                  <a:pt x="14097" y="16605"/>
                  <a:pt x="14012" y="16564"/>
                </a:cubicBezTo>
                <a:cubicBezTo>
                  <a:pt x="13947" y="16531"/>
                  <a:pt x="13880" y="16562"/>
                  <a:pt x="13844" y="16646"/>
                </a:cubicBezTo>
                <a:cubicBezTo>
                  <a:pt x="13811" y="16721"/>
                  <a:pt x="13745" y="16783"/>
                  <a:pt x="13695" y="16783"/>
                </a:cubicBezTo>
                <a:cubicBezTo>
                  <a:pt x="13643" y="16783"/>
                  <a:pt x="13587" y="16903"/>
                  <a:pt x="13563" y="17068"/>
                </a:cubicBezTo>
                <a:cubicBezTo>
                  <a:pt x="13532" y="17276"/>
                  <a:pt x="13460" y="17403"/>
                  <a:pt x="13299" y="17530"/>
                </a:cubicBezTo>
                <a:cubicBezTo>
                  <a:pt x="13170" y="17632"/>
                  <a:pt x="13091" y="17751"/>
                  <a:pt x="13111" y="17816"/>
                </a:cubicBezTo>
                <a:cubicBezTo>
                  <a:pt x="13148" y="17942"/>
                  <a:pt x="12387" y="18948"/>
                  <a:pt x="12121" y="19124"/>
                </a:cubicBezTo>
                <a:cubicBezTo>
                  <a:pt x="12024" y="19188"/>
                  <a:pt x="11928" y="19297"/>
                  <a:pt x="11908" y="19366"/>
                </a:cubicBezTo>
                <a:cubicBezTo>
                  <a:pt x="11887" y="19436"/>
                  <a:pt x="11833" y="19493"/>
                  <a:pt x="11787" y="19493"/>
                </a:cubicBezTo>
                <a:cubicBezTo>
                  <a:pt x="11742" y="19493"/>
                  <a:pt x="11667" y="19568"/>
                  <a:pt x="11622" y="19660"/>
                </a:cubicBezTo>
                <a:cubicBezTo>
                  <a:pt x="11577" y="19752"/>
                  <a:pt x="11512" y="19806"/>
                  <a:pt x="11478" y="19779"/>
                </a:cubicBezTo>
                <a:cubicBezTo>
                  <a:pt x="11444" y="19752"/>
                  <a:pt x="11416" y="19766"/>
                  <a:pt x="11416" y="19809"/>
                </a:cubicBezTo>
                <a:cubicBezTo>
                  <a:pt x="11416" y="19913"/>
                  <a:pt x="10840" y="20260"/>
                  <a:pt x="10502" y="20361"/>
                </a:cubicBezTo>
                <a:cubicBezTo>
                  <a:pt x="10475" y="20369"/>
                  <a:pt x="10430" y="20387"/>
                  <a:pt x="10403" y="20399"/>
                </a:cubicBezTo>
                <a:cubicBezTo>
                  <a:pt x="10377" y="20412"/>
                  <a:pt x="10326" y="20427"/>
                  <a:pt x="10291" y="20433"/>
                </a:cubicBezTo>
                <a:cubicBezTo>
                  <a:pt x="10256" y="20439"/>
                  <a:pt x="10149" y="20509"/>
                  <a:pt x="10054" y="20590"/>
                </a:cubicBezTo>
                <a:cubicBezTo>
                  <a:pt x="9959" y="20671"/>
                  <a:pt x="9831" y="20727"/>
                  <a:pt x="9767" y="20714"/>
                </a:cubicBezTo>
                <a:cubicBezTo>
                  <a:pt x="9703" y="20701"/>
                  <a:pt x="9573" y="20755"/>
                  <a:pt x="9479" y="20835"/>
                </a:cubicBezTo>
                <a:cubicBezTo>
                  <a:pt x="9386" y="20915"/>
                  <a:pt x="9163" y="20992"/>
                  <a:pt x="8985" y="21007"/>
                </a:cubicBezTo>
                <a:cubicBezTo>
                  <a:pt x="8808" y="21023"/>
                  <a:pt x="8635" y="21059"/>
                  <a:pt x="8600" y="21087"/>
                </a:cubicBezTo>
                <a:cubicBezTo>
                  <a:pt x="8565" y="21115"/>
                  <a:pt x="8516" y="21100"/>
                  <a:pt x="8493" y="21054"/>
                </a:cubicBezTo>
                <a:cubicBezTo>
                  <a:pt x="8439" y="20941"/>
                  <a:pt x="8183" y="20949"/>
                  <a:pt x="8092" y="21067"/>
                </a:cubicBezTo>
                <a:cubicBezTo>
                  <a:pt x="8035" y="21139"/>
                  <a:pt x="7994" y="21137"/>
                  <a:pt x="7923" y="21061"/>
                </a:cubicBezTo>
                <a:cubicBezTo>
                  <a:pt x="7860" y="20994"/>
                  <a:pt x="7817" y="20990"/>
                  <a:pt x="7788" y="21049"/>
                </a:cubicBezTo>
                <a:cubicBezTo>
                  <a:pt x="7740" y="21148"/>
                  <a:pt x="7542" y="21165"/>
                  <a:pt x="7471" y="21074"/>
                </a:cubicBezTo>
                <a:cubicBezTo>
                  <a:pt x="7445" y="21040"/>
                  <a:pt x="7192" y="21011"/>
                  <a:pt x="6909" y="21010"/>
                </a:cubicBezTo>
                <a:cubicBezTo>
                  <a:pt x="6472" y="21008"/>
                  <a:pt x="6379" y="20982"/>
                  <a:pt x="6300" y="20845"/>
                </a:cubicBezTo>
                <a:cubicBezTo>
                  <a:pt x="6241" y="20741"/>
                  <a:pt x="6129" y="20682"/>
                  <a:pt x="5987" y="20678"/>
                </a:cubicBezTo>
                <a:cubicBezTo>
                  <a:pt x="5766" y="20671"/>
                  <a:pt x="5675" y="20614"/>
                  <a:pt x="5660" y="20472"/>
                </a:cubicBezTo>
                <a:cubicBezTo>
                  <a:pt x="5655" y="20430"/>
                  <a:pt x="5648" y="20373"/>
                  <a:pt x="5644" y="20345"/>
                </a:cubicBezTo>
                <a:cubicBezTo>
                  <a:pt x="5639" y="20317"/>
                  <a:pt x="5597" y="20336"/>
                  <a:pt x="5549" y="20387"/>
                </a:cubicBezTo>
                <a:cubicBezTo>
                  <a:pt x="5482" y="20457"/>
                  <a:pt x="5368" y="20401"/>
                  <a:pt x="5051" y="20142"/>
                </a:cubicBezTo>
                <a:cubicBezTo>
                  <a:pt x="4559" y="19738"/>
                  <a:pt x="4288" y="19424"/>
                  <a:pt x="4288" y="19258"/>
                </a:cubicBezTo>
                <a:cubicBezTo>
                  <a:pt x="4288" y="19191"/>
                  <a:pt x="4269" y="19161"/>
                  <a:pt x="4246" y="19191"/>
                </a:cubicBezTo>
                <a:cubicBezTo>
                  <a:pt x="4181" y="19274"/>
                  <a:pt x="4033" y="19082"/>
                  <a:pt x="4069" y="18962"/>
                </a:cubicBezTo>
                <a:cubicBezTo>
                  <a:pt x="4087" y="18903"/>
                  <a:pt x="4054" y="18834"/>
                  <a:pt x="3995" y="18805"/>
                </a:cubicBezTo>
                <a:cubicBezTo>
                  <a:pt x="3903" y="18760"/>
                  <a:pt x="3900" y="18732"/>
                  <a:pt x="3975" y="18614"/>
                </a:cubicBezTo>
                <a:cubicBezTo>
                  <a:pt x="4051" y="18494"/>
                  <a:pt x="4048" y="18483"/>
                  <a:pt x="3952" y="18529"/>
                </a:cubicBezTo>
                <a:cubicBezTo>
                  <a:pt x="3877" y="18565"/>
                  <a:pt x="3804" y="18512"/>
                  <a:pt x="3722" y="18359"/>
                </a:cubicBezTo>
                <a:cubicBezTo>
                  <a:pt x="3561" y="18062"/>
                  <a:pt x="3398" y="17504"/>
                  <a:pt x="3434" y="17375"/>
                </a:cubicBezTo>
                <a:cubicBezTo>
                  <a:pt x="3450" y="17318"/>
                  <a:pt x="3405" y="17209"/>
                  <a:pt x="3334" y="17130"/>
                </a:cubicBezTo>
                <a:cubicBezTo>
                  <a:pt x="3189" y="16972"/>
                  <a:pt x="3003" y="16239"/>
                  <a:pt x="3003" y="15827"/>
                </a:cubicBezTo>
                <a:cubicBezTo>
                  <a:pt x="3003" y="15680"/>
                  <a:pt x="2973" y="15535"/>
                  <a:pt x="2934" y="15505"/>
                </a:cubicBezTo>
                <a:cubicBezTo>
                  <a:pt x="2896" y="15474"/>
                  <a:pt x="2869" y="15259"/>
                  <a:pt x="2876" y="15026"/>
                </a:cubicBezTo>
                <a:cubicBezTo>
                  <a:pt x="2883" y="14793"/>
                  <a:pt x="2883" y="14587"/>
                  <a:pt x="2876" y="14564"/>
                </a:cubicBezTo>
                <a:cubicBezTo>
                  <a:pt x="2793" y="14308"/>
                  <a:pt x="2758" y="13312"/>
                  <a:pt x="2816" y="12908"/>
                </a:cubicBezTo>
                <a:cubicBezTo>
                  <a:pt x="2833" y="12789"/>
                  <a:pt x="2886" y="12630"/>
                  <a:pt x="2934" y="12555"/>
                </a:cubicBezTo>
                <a:cubicBezTo>
                  <a:pt x="3001" y="12452"/>
                  <a:pt x="3005" y="12398"/>
                  <a:pt x="2948" y="12326"/>
                </a:cubicBezTo>
                <a:cubicBezTo>
                  <a:pt x="2836" y="12182"/>
                  <a:pt x="2856" y="11427"/>
                  <a:pt x="2978" y="11203"/>
                </a:cubicBezTo>
                <a:cubicBezTo>
                  <a:pt x="3036" y="11097"/>
                  <a:pt x="3089" y="10877"/>
                  <a:pt x="3095" y="10713"/>
                </a:cubicBezTo>
                <a:cubicBezTo>
                  <a:pt x="3101" y="10549"/>
                  <a:pt x="3116" y="10380"/>
                  <a:pt x="3127" y="10335"/>
                </a:cubicBezTo>
                <a:cubicBezTo>
                  <a:pt x="3138" y="10289"/>
                  <a:pt x="3143" y="10164"/>
                  <a:pt x="3139" y="10059"/>
                </a:cubicBezTo>
                <a:cubicBezTo>
                  <a:pt x="3130" y="9840"/>
                  <a:pt x="2990" y="9855"/>
                  <a:pt x="2964" y="10077"/>
                </a:cubicBezTo>
                <a:cubicBezTo>
                  <a:pt x="2955" y="10157"/>
                  <a:pt x="2904" y="10289"/>
                  <a:pt x="2848" y="10368"/>
                </a:cubicBezTo>
                <a:cubicBezTo>
                  <a:pt x="2792" y="10447"/>
                  <a:pt x="2745" y="10565"/>
                  <a:pt x="2745" y="10633"/>
                </a:cubicBezTo>
                <a:cubicBezTo>
                  <a:pt x="2745" y="10784"/>
                  <a:pt x="2528" y="11053"/>
                  <a:pt x="2468" y="10976"/>
                </a:cubicBezTo>
                <a:cubicBezTo>
                  <a:pt x="2405" y="10896"/>
                  <a:pt x="2417" y="11051"/>
                  <a:pt x="2484" y="11187"/>
                </a:cubicBezTo>
                <a:cubicBezTo>
                  <a:pt x="2522" y="11263"/>
                  <a:pt x="2507" y="11373"/>
                  <a:pt x="2442" y="11499"/>
                </a:cubicBezTo>
                <a:cubicBezTo>
                  <a:pt x="2387" y="11606"/>
                  <a:pt x="2338" y="11756"/>
                  <a:pt x="2332" y="11834"/>
                </a:cubicBezTo>
                <a:cubicBezTo>
                  <a:pt x="2318" y="12002"/>
                  <a:pt x="2244" y="12256"/>
                  <a:pt x="2163" y="12426"/>
                </a:cubicBezTo>
                <a:cubicBezTo>
                  <a:pt x="2131" y="12494"/>
                  <a:pt x="2050" y="12680"/>
                  <a:pt x="1982" y="12838"/>
                </a:cubicBezTo>
                <a:cubicBezTo>
                  <a:pt x="1649" y="13616"/>
                  <a:pt x="862" y="13604"/>
                  <a:pt x="446" y="12813"/>
                </a:cubicBezTo>
                <a:cubicBezTo>
                  <a:pt x="232" y="12406"/>
                  <a:pt x="213" y="12201"/>
                  <a:pt x="353" y="11790"/>
                </a:cubicBezTo>
                <a:cubicBezTo>
                  <a:pt x="481" y="11418"/>
                  <a:pt x="470" y="11460"/>
                  <a:pt x="530" y="11133"/>
                </a:cubicBezTo>
                <a:cubicBezTo>
                  <a:pt x="557" y="10985"/>
                  <a:pt x="605" y="10844"/>
                  <a:pt x="637" y="10819"/>
                </a:cubicBezTo>
                <a:cubicBezTo>
                  <a:pt x="668" y="10794"/>
                  <a:pt x="678" y="10742"/>
                  <a:pt x="659" y="10703"/>
                </a:cubicBezTo>
                <a:cubicBezTo>
                  <a:pt x="640" y="10664"/>
                  <a:pt x="687" y="10575"/>
                  <a:pt x="763" y="10507"/>
                </a:cubicBezTo>
                <a:cubicBezTo>
                  <a:pt x="856" y="10424"/>
                  <a:pt x="889" y="10327"/>
                  <a:pt x="866" y="10213"/>
                </a:cubicBezTo>
                <a:cubicBezTo>
                  <a:pt x="842" y="10097"/>
                  <a:pt x="895" y="9965"/>
                  <a:pt x="1032" y="9781"/>
                </a:cubicBezTo>
                <a:cubicBezTo>
                  <a:pt x="1142" y="9634"/>
                  <a:pt x="1225" y="9481"/>
                  <a:pt x="1217" y="9446"/>
                </a:cubicBezTo>
                <a:cubicBezTo>
                  <a:pt x="1209" y="9410"/>
                  <a:pt x="1258" y="9227"/>
                  <a:pt x="1324" y="9036"/>
                </a:cubicBezTo>
                <a:cubicBezTo>
                  <a:pt x="1389" y="8846"/>
                  <a:pt x="1463" y="8620"/>
                  <a:pt x="1486" y="8536"/>
                </a:cubicBezTo>
                <a:cubicBezTo>
                  <a:pt x="1511" y="8446"/>
                  <a:pt x="1565" y="8403"/>
                  <a:pt x="1621" y="8431"/>
                </a:cubicBezTo>
                <a:cubicBezTo>
                  <a:pt x="1672" y="8456"/>
                  <a:pt x="1732" y="8441"/>
                  <a:pt x="1753" y="8397"/>
                </a:cubicBezTo>
                <a:cubicBezTo>
                  <a:pt x="1775" y="8353"/>
                  <a:pt x="1826" y="8345"/>
                  <a:pt x="1868" y="8377"/>
                </a:cubicBezTo>
                <a:cubicBezTo>
                  <a:pt x="1919" y="8416"/>
                  <a:pt x="1917" y="8394"/>
                  <a:pt x="1862" y="8307"/>
                </a:cubicBezTo>
                <a:cubicBezTo>
                  <a:pt x="1796" y="8203"/>
                  <a:pt x="1800" y="8159"/>
                  <a:pt x="1882" y="8073"/>
                </a:cubicBezTo>
                <a:cubicBezTo>
                  <a:pt x="1937" y="8014"/>
                  <a:pt x="1966" y="7915"/>
                  <a:pt x="1948" y="7856"/>
                </a:cubicBezTo>
                <a:cubicBezTo>
                  <a:pt x="1930" y="7797"/>
                  <a:pt x="1946" y="7729"/>
                  <a:pt x="1980" y="7702"/>
                </a:cubicBezTo>
                <a:cubicBezTo>
                  <a:pt x="2015" y="7675"/>
                  <a:pt x="2028" y="7623"/>
                  <a:pt x="2010" y="7586"/>
                </a:cubicBezTo>
                <a:cubicBezTo>
                  <a:pt x="1993" y="7549"/>
                  <a:pt x="2111" y="7360"/>
                  <a:pt x="2273" y="7168"/>
                </a:cubicBezTo>
                <a:cubicBezTo>
                  <a:pt x="2436" y="6976"/>
                  <a:pt x="2590" y="6725"/>
                  <a:pt x="2615" y="6607"/>
                </a:cubicBezTo>
                <a:cubicBezTo>
                  <a:pt x="2640" y="6489"/>
                  <a:pt x="2699" y="6389"/>
                  <a:pt x="2749" y="6388"/>
                </a:cubicBezTo>
                <a:cubicBezTo>
                  <a:pt x="2800" y="6387"/>
                  <a:pt x="2835" y="6329"/>
                  <a:pt x="2826" y="6259"/>
                </a:cubicBezTo>
                <a:cubicBezTo>
                  <a:pt x="2817" y="6190"/>
                  <a:pt x="2897" y="6028"/>
                  <a:pt x="3003" y="5898"/>
                </a:cubicBezTo>
                <a:cubicBezTo>
                  <a:pt x="3108" y="5769"/>
                  <a:pt x="3195" y="5693"/>
                  <a:pt x="3195" y="5731"/>
                </a:cubicBezTo>
                <a:cubicBezTo>
                  <a:pt x="3195" y="5769"/>
                  <a:pt x="3261" y="5673"/>
                  <a:pt x="3342" y="5520"/>
                </a:cubicBezTo>
                <a:cubicBezTo>
                  <a:pt x="3423" y="5366"/>
                  <a:pt x="3539" y="5242"/>
                  <a:pt x="3599" y="5242"/>
                </a:cubicBezTo>
                <a:cubicBezTo>
                  <a:pt x="3660" y="5241"/>
                  <a:pt x="3759" y="5112"/>
                  <a:pt x="3822" y="4953"/>
                </a:cubicBezTo>
                <a:cubicBezTo>
                  <a:pt x="3884" y="4795"/>
                  <a:pt x="4002" y="4622"/>
                  <a:pt x="4087" y="4569"/>
                </a:cubicBezTo>
                <a:cubicBezTo>
                  <a:pt x="4172" y="4516"/>
                  <a:pt x="4411" y="4269"/>
                  <a:pt x="4617" y="4018"/>
                </a:cubicBezTo>
                <a:cubicBezTo>
                  <a:pt x="4888" y="3689"/>
                  <a:pt x="5024" y="3577"/>
                  <a:pt x="5105" y="3616"/>
                </a:cubicBezTo>
                <a:cubicBezTo>
                  <a:pt x="5204" y="3663"/>
                  <a:pt x="5208" y="3651"/>
                  <a:pt x="5131" y="3531"/>
                </a:cubicBezTo>
                <a:cubicBezTo>
                  <a:pt x="5057" y="3414"/>
                  <a:pt x="5058" y="3387"/>
                  <a:pt x="5137" y="3348"/>
                </a:cubicBezTo>
                <a:cubicBezTo>
                  <a:pt x="5189" y="3323"/>
                  <a:pt x="5271" y="3311"/>
                  <a:pt x="5320" y="3325"/>
                </a:cubicBezTo>
                <a:cubicBezTo>
                  <a:pt x="5370" y="3338"/>
                  <a:pt x="5404" y="3307"/>
                  <a:pt x="5396" y="3255"/>
                </a:cubicBezTo>
                <a:cubicBezTo>
                  <a:pt x="5371" y="3083"/>
                  <a:pt x="5591" y="2926"/>
                  <a:pt x="5885" y="2905"/>
                </a:cubicBezTo>
                <a:cubicBezTo>
                  <a:pt x="5934" y="2901"/>
                  <a:pt x="5954" y="2846"/>
                  <a:pt x="5933" y="2776"/>
                </a:cubicBezTo>
                <a:cubicBezTo>
                  <a:pt x="5894" y="2646"/>
                  <a:pt x="6068" y="2488"/>
                  <a:pt x="6248" y="2488"/>
                </a:cubicBezTo>
                <a:cubicBezTo>
                  <a:pt x="6307" y="2488"/>
                  <a:pt x="6402" y="2413"/>
                  <a:pt x="6461" y="2323"/>
                </a:cubicBezTo>
                <a:cubicBezTo>
                  <a:pt x="6520" y="2233"/>
                  <a:pt x="6640" y="2152"/>
                  <a:pt x="6728" y="2140"/>
                </a:cubicBezTo>
                <a:cubicBezTo>
                  <a:pt x="6816" y="2128"/>
                  <a:pt x="6926" y="2052"/>
                  <a:pt x="6973" y="1972"/>
                </a:cubicBezTo>
                <a:cubicBezTo>
                  <a:pt x="7020" y="1893"/>
                  <a:pt x="7080" y="1845"/>
                  <a:pt x="7108" y="1867"/>
                </a:cubicBezTo>
                <a:cubicBezTo>
                  <a:pt x="7135" y="1889"/>
                  <a:pt x="7227" y="1816"/>
                  <a:pt x="7308" y="1705"/>
                </a:cubicBezTo>
                <a:cubicBezTo>
                  <a:pt x="7390" y="1593"/>
                  <a:pt x="7494" y="1504"/>
                  <a:pt x="7541" y="1504"/>
                </a:cubicBezTo>
                <a:cubicBezTo>
                  <a:pt x="7589" y="1504"/>
                  <a:pt x="7751" y="1432"/>
                  <a:pt x="7901" y="1346"/>
                </a:cubicBezTo>
                <a:cubicBezTo>
                  <a:pt x="8289" y="1125"/>
                  <a:pt x="8422" y="1063"/>
                  <a:pt x="8479" y="1079"/>
                </a:cubicBezTo>
                <a:cubicBezTo>
                  <a:pt x="8507" y="1086"/>
                  <a:pt x="8623" y="1029"/>
                  <a:pt x="8736" y="950"/>
                </a:cubicBezTo>
                <a:cubicBezTo>
                  <a:pt x="8850" y="871"/>
                  <a:pt x="8972" y="803"/>
                  <a:pt x="9008" y="798"/>
                </a:cubicBezTo>
                <a:cubicBezTo>
                  <a:pt x="9043" y="793"/>
                  <a:pt x="9122" y="760"/>
                  <a:pt x="9184" y="726"/>
                </a:cubicBezTo>
                <a:cubicBezTo>
                  <a:pt x="9246" y="691"/>
                  <a:pt x="9338" y="683"/>
                  <a:pt x="9389" y="708"/>
                </a:cubicBezTo>
                <a:cubicBezTo>
                  <a:pt x="9440" y="732"/>
                  <a:pt x="9559" y="676"/>
                  <a:pt x="9652" y="581"/>
                </a:cubicBezTo>
                <a:cubicBezTo>
                  <a:pt x="9778" y="455"/>
                  <a:pt x="9933" y="404"/>
                  <a:pt x="10249" y="386"/>
                </a:cubicBezTo>
                <a:cubicBezTo>
                  <a:pt x="10780" y="355"/>
                  <a:pt x="11112" y="298"/>
                  <a:pt x="11466" y="177"/>
                </a:cubicBezTo>
                <a:cubicBezTo>
                  <a:pt x="11542" y="151"/>
                  <a:pt x="11634" y="135"/>
                  <a:pt x="11733" y="128"/>
                </a:cubicBezTo>
                <a:close/>
                <a:moveTo>
                  <a:pt x="13165" y="867"/>
                </a:moveTo>
                <a:cubicBezTo>
                  <a:pt x="13162" y="869"/>
                  <a:pt x="13161" y="874"/>
                  <a:pt x="13163" y="885"/>
                </a:cubicBezTo>
                <a:cubicBezTo>
                  <a:pt x="13171" y="930"/>
                  <a:pt x="13141" y="1052"/>
                  <a:pt x="13097" y="1153"/>
                </a:cubicBezTo>
                <a:cubicBezTo>
                  <a:pt x="13037" y="1290"/>
                  <a:pt x="12960" y="1339"/>
                  <a:pt x="12795" y="1339"/>
                </a:cubicBezTo>
                <a:cubicBezTo>
                  <a:pt x="12673" y="1339"/>
                  <a:pt x="12572" y="1376"/>
                  <a:pt x="12572" y="1421"/>
                </a:cubicBezTo>
                <a:cubicBezTo>
                  <a:pt x="12572" y="1466"/>
                  <a:pt x="12607" y="1492"/>
                  <a:pt x="12651" y="1480"/>
                </a:cubicBezTo>
                <a:cubicBezTo>
                  <a:pt x="12696" y="1469"/>
                  <a:pt x="12742" y="1559"/>
                  <a:pt x="12753" y="1686"/>
                </a:cubicBezTo>
                <a:cubicBezTo>
                  <a:pt x="12765" y="1818"/>
                  <a:pt x="12813" y="1913"/>
                  <a:pt x="12868" y="1913"/>
                </a:cubicBezTo>
                <a:cubicBezTo>
                  <a:pt x="12919" y="1913"/>
                  <a:pt x="12978" y="1969"/>
                  <a:pt x="12998" y="2037"/>
                </a:cubicBezTo>
                <a:cubicBezTo>
                  <a:pt x="13028" y="2135"/>
                  <a:pt x="13060" y="2119"/>
                  <a:pt x="13159" y="1960"/>
                </a:cubicBezTo>
                <a:cubicBezTo>
                  <a:pt x="13295" y="1739"/>
                  <a:pt x="13394" y="1755"/>
                  <a:pt x="13898" y="2083"/>
                </a:cubicBezTo>
                <a:cubicBezTo>
                  <a:pt x="14187" y="2272"/>
                  <a:pt x="14155" y="2268"/>
                  <a:pt x="14199" y="2119"/>
                </a:cubicBezTo>
                <a:cubicBezTo>
                  <a:pt x="14226" y="2029"/>
                  <a:pt x="14148" y="1963"/>
                  <a:pt x="13888" y="1867"/>
                </a:cubicBezTo>
                <a:cubicBezTo>
                  <a:pt x="13696" y="1795"/>
                  <a:pt x="13521" y="1701"/>
                  <a:pt x="13500" y="1658"/>
                </a:cubicBezTo>
                <a:cubicBezTo>
                  <a:pt x="13480" y="1615"/>
                  <a:pt x="13440" y="1600"/>
                  <a:pt x="13412" y="1622"/>
                </a:cubicBezTo>
                <a:cubicBezTo>
                  <a:pt x="13384" y="1644"/>
                  <a:pt x="13306" y="1608"/>
                  <a:pt x="13239" y="1545"/>
                </a:cubicBezTo>
                <a:cubicBezTo>
                  <a:pt x="13125" y="1437"/>
                  <a:pt x="13124" y="1430"/>
                  <a:pt x="13229" y="1377"/>
                </a:cubicBezTo>
                <a:cubicBezTo>
                  <a:pt x="13367" y="1309"/>
                  <a:pt x="13373" y="1175"/>
                  <a:pt x="13245" y="965"/>
                </a:cubicBezTo>
                <a:cubicBezTo>
                  <a:pt x="13205" y="899"/>
                  <a:pt x="13174" y="862"/>
                  <a:pt x="13165" y="867"/>
                </a:cubicBezTo>
                <a:close/>
                <a:moveTo>
                  <a:pt x="11990" y="1156"/>
                </a:moveTo>
                <a:cubicBezTo>
                  <a:pt x="11976" y="1158"/>
                  <a:pt x="11966" y="1162"/>
                  <a:pt x="11962" y="1171"/>
                </a:cubicBezTo>
                <a:cubicBezTo>
                  <a:pt x="11944" y="1209"/>
                  <a:pt x="11865" y="1222"/>
                  <a:pt x="11785" y="1197"/>
                </a:cubicBezTo>
                <a:cubicBezTo>
                  <a:pt x="11685" y="1166"/>
                  <a:pt x="11660" y="1177"/>
                  <a:pt x="11705" y="1238"/>
                </a:cubicBezTo>
                <a:cubicBezTo>
                  <a:pt x="11740" y="1286"/>
                  <a:pt x="11870" y="1341"/>
                  <a:pt x="11994" y="1359"/>
                </a:cubicBezTo>
                <a:cubicBezTo>
                  <a:pt x="12118" y="1378"/>
                  <a:pt x="12255" y="1401"/>
                  <a:pt x="12299" y="1408"/>
                </a:cubicBezTo>
                <a:cubicBezTo>
                  <a:pt x="12435" y="1430"/>
                  <a:pt x="12388" y="1357"/>
                  <a:pt x="12187" y="1228"/>
                </a:cubicBezTo>
                <a:cubicBezTo>
                  <a:pt x="12108" y="1177"/>
                  <a:pt x="12031" y="1150"/>
                  <a:pt x="11990" y="1156"/>
                </a:cubicBezTo>
                <a:close/>
                <a:moveTo>
                  <a:pt x="11255" y="1256"/>
                </a:moveTo>
                <a:cubicBezTo>
                  <a:pt x="11131" y="1256"/>
                  <a:pt x="11030" y="1294"/>
                  <a:pt x="11030" y="1341"/>
                </a:cubicBezTo>
                <a:cubicBezTo>
                  <a:pt x="11030" y="1392"/>
                  <a:pt x="11136" y="1416"/>
                  <a:pt x="11289" y="1398"/>
                </a:cubicBezTo>
                <a:cubicBezTo>
                  <a:pt x="11431" y="1381"/>
                  <a:pt x="11547" y="1341"/>
                  <a:pt x="11546" y="1310"/>
                </a:cubicBezTo>
                <a:cubicBezTo>
                  <a:pt x="11546" y="1280"/>
                  <a:pt x="11530" y="1256"/>
                  <a:pt x="11512" y="1256"/>
                </a:cubicBezTo>
                <a:cubicBezTo>
                  <a:pt x="11494" y="1256"/>
                  <a:pt x="11379" y="1256"/>
                  <a:pt x="11255" y="1256"/>
                </a:cubicBezTo>
                <a:close/>
                <a:moveTo>
                  <a:pt x="10273" y="1305"/>
                </a:moveTo>
                <a:cubicBezTo>
                  <a:pt x="10184" y="1293"/>
                  <a:pt x="10099" y="1342"/>
                  <a:pt x="10062" y="1431"/>
                </a:cubicBezTo>
                <a:cubicBezTo>
                  <a:pt x="10028" y="1513"/>
                  <a:pt x="9885" y="1617"/>
                  <a:pt x="9745" y="1666"/>
                </a:cubicBezTo>
                <a:cubicBezTo>
                  <a:pt x="9604" y="1714"/>
                  <a:pt x="9490" y="1776"/>
                  <a:pt x="9490" y="1802"/>
                </a:cubicBezTo>
                <a:cubicBezTo>
                  <a:pt x="9490" y="1891"/>
                  <a:pt x="9954" y="1757"/>
                  <a:pt x="10060" y="1638"/>
                </a:cubicBezTo>
                <a:cubicBezTo>
                  <a:pt x="10117" y="1573"/>
                  <a:pt x="10301" y="1501"/>
                  <a:pt x="10470" y="1480"/>
                </a:cubicBezTo>
                <a:cubicBezTo>
                  <a:pt x="10838" y="1435"/>
                  <a:pt x="10947" y="1341"/>
                  <a:pt x="10640" y="1331"/>
                </a:cubicBezTo>
                <a:cubicBezTo>
                  <a:pt x="10520" y="1327"/>
                  <a:pt x="10354" y="1317"/>
                  <a:pt x="10273" y="1305"/>
                </a:cubicBezTo>
                <a:close/>
                <a:moveTo>
                  <a:pt x="9265" y="1831"/>
                </a:moveTo>
                <a:cubicBezTo>
                  <a:pt x="9209" y="1831"/>
                  <a:pt x="9093" y="1889"/>
                  <a:pt x="9006" y="1962"/>
                </a:cubicBezTo>
                <a:cubicBezTo>
                  <a:pt x="8918" y="2035"/>
                  <a:pt x="8847" y="2070"/>
                  <a:pt x="8847" y="2037"/>
                </a:cubicBezTo>
                <a:cubicBezTo>
                  <a:pt x="8847" y="2004"/>
                  <a:pt x="8801" y="2026"/>
                  <a:pt x="8744" y="2086"/>
                </a:cubicBezTo>
                <a:cubicBezTo>
                  <a:pt x="8688" y="2146"/>
                  <a:pt x="8582" y="2205"/>
                  <a:pt x="8507" y="2220"/>
                </a:cubicBezTo>
                <a:cubicBezTo>
                  <a:pt x="8433" y="2234"/>
                  <a:pt x="8327" y="2295"/>
                  <a:pt x="8272" y="2356"/>
                </a:cubicBezTo>
                <a:cubicBezTo>
                  <a:pt x="8218" y="2417"/>
                  <a:pt x="8133" y="2448"/>
                  <a:pt x="8084" y="2426"/>
                </a:cubicBezTo>
                <a:cubicBezTo>
                  <a:pt x="8032" y="2402"/>
                  <a:pt x="8011" y="2421"/>
                  <a:pt x="8035" y="2472"/>
                </a:cubicBezTo>
                <a:cubicBezTo>
                  <a:pt x="8098" y="2601"/>
                  <a:pt x="8450" y="2565"/>
                  <a:pt x="8491" y="2426"/>
                </a:cubicBezTo>
                <a:cubicBezTo>
                  <a:pt x="8511" y="2360"/>
                  <a:pt x="8568" y="2327"/>
                  <a:pt x="8618" y="2351"/>
                </a:cubicBezTo>
                <a:cubicBezTo>
                  <a:pt x="8668" y="2376"/>
                  <a:pt x="8745" y="2341"/>
                  <a:pt x="8789" y="2274"/>
                </a:cubicBezTo>
                <a:cubicBezTo>
                  <a:pt x="8832" y="2207"/>
                  <a:pt x="8905" y="2171"/>
                  <a:pt x="8951" y="2194"/>
                </a:cubicBezTo>
                <a:cubicBezTo>
                  <a:pt x="8997" y="2217"/>
                  <a:pt x="9053" y="2199"/>
                  <a:pt x="9074" y="2155"/>
                </a:cubicBezTo>
                <a:cubicBezTo>
                  <a:pt x="9095" y="2111"/>
                  <a:pt x="9139" y="2095"/>
                  <a:pt x="9170" y="2119"/>
                </a:cubicBezTo>
                <a:cubicBezTo>
                  <a:pt x="9201" y="2144"/>
                  <a:pt x="9258" y="2090"/>
                  <a:pt x="9297" y="1998"/>
                </a:cubicBezTo>
                <a:cubicBezTo>
                  <a:pt x="9353" y="1864"/>
                  <a:pt x="9346" y="1831"/>
                  <a:pt x="9265" y="1831"/>
                </a:cubicBezTo>
                <a:close/>
                <a:moveTo>
                  <a:pt x="11418" y="2421"/>
                </a:moveTo>
                <a:cubicBezTo>
                  <a:pt x="11371" y="2418"/>
                  <a:pt x="11325" y="2434"/>
                  <a:pt x="11271" y="2467"/>
                </a:cubicBezTo>
                <a:cubicBezTo>
                  <a:pt x="11191" y="2516"/>
                  <a:pt x="11083" y="2562"/>
                  <a:pt x="11030" y="2568"/>
                </a:cubicBezTo>
                <a:cubicBezTo>
                  <a:pt x="10696" y="2601"/>
                  <a:pt x="10521" y="2648"/>
                  <a:pt x="10315" y="2763"/>
                </a:cubicBezTo>
                <a:cubicBezTo>
                  <a:pt x="10187" y="2835"/>
                  <a:pt x="10021" y="2877"/>
                  <a:pt x="9945" y="2859"/>
                </a:cubicBezTo>
                <a:cubicBezTo>
                  <a:pt x="9868" y="2840"/>
                  <a:pt x="9759" y="2891"/>
                  <a:pt x="9696" y="2975"/>
                </a:cubicBezTo>
                <a:cubicBezTo>
                  <a:pt x="9635" y="3056"/>
                  <a:pt x="9499" y="3148"/>
                  <a:pt x="9393" y="3181"/>
                </a:cubicBezTo>
                <a:cubicBezTo>
                  <a:pt x="9287" y="3213"/>
                  <a:pt x="9160" y="3285"/>
                  <a:pt x="9110" y="3338"/>
                </a:cubicBezTo>
                <a:cubicBezTo>
                  <a:pt x="9060" y="3391"/>
                  <a:pt x="8939" y="3433"/>
                  <a:pt x="8839" y="3433"/>
                </a:cubicBezTo>
                <a:cubicBezTo>
                  <a:pt x="8739" y="3433"/>
                  <a:pt x="8653" y="3468"/>
                  <a:pt x="8650" y="3513"/>
                </a:cubicBezTo>
                <a:cubicBezTo>
                  <a:pt x="8639" y="3662"/>
                  <a:pt x="8512" y="3801"/>
                  <a:pt x="8385" y="3801"/>
                </a:cubicBezTo>
                <a:cubicBezTo>
                  <a:pt x="8316" y="3801"/>
                  <a:pt x="8108" y="4006"/>
                  <a:pt x="7923" y="4255"/>
                </a:cubicBezTo>
                <a:cubicBezTo>
                  <a:pt x="7738" y="4503"/>
                  <a:pt x="7572" y="4706"/>
                  <a:pt x="7553" y="4706"/>
                </a:cubicBezTo>
                <a:cubicBezTo>
                  <a:pt x="7496" y="4706"/>
                  <a:pt x="6953" y="5390"/>
                  <a:pt x="6953" y="5463"/>
                </a:cubicBezTo>
                <a:cubicBezTo>
                  <a:pt x="6953" y="5501"/>
                  <a:pt x="6914" y="5565"/>
                  <a:pt x="6867" y="5602"/>
                </a:cubicBezTo>
                <a:cubicBezTo>
                  <a:pt x="6819" y="5639"/>
                  <a:pt x="6790" y="5684"/>
                  <a:pt x="6802" y="5703"/>
                </a:cubicBezTo>
                <a:cubicBezTo>
                  <a:pt x="6814" y="5721"/>
                  <a:pt x="6788" y="5793"/>
                  <a:pt x="6744" y="5860"/>
                </a:cubicBezTo>
                <a:cubicBezTo>
                  <a:pt x="6450" y="6309"/>
                  <a:pt x="6350" y="6496"/>
                  <a:pt x="6385" y="6540"/>
                </a:cubicBezTo>
                <a:cubicBezTo>
                  <a:pt x="6406" y="6567"/>
                  <a:pt x="6349" y="6629"/>
                  <a:pt x="6256" y="6674"/>
                </a:cubicBezTo>
                <a:cubicBezTo>
                  <a:pt x="6163" y="6719"/>
                  <a:pt x="6084" y="6786"/>
                  <a:pt x="6081" y="6821"/>
                </a:cubicBezTo>
                <a:cubicBezTo>
                  <a:pt x="6057" y="7146"/>
                  <a:pt x="5996" y="7321"/>
                  <a:pt x="5854" y="7480"/>
                </a:cubicBezTo>
                <a:cubicBezTo>
                  <a:pt x="5754" y="7594"/>
                  <a:pt x="5703" y="7718"/>
                  <a:pt x="5726" y="7794"/>
                </a:cubicBezTo>
                <a:cubicBezTo>
                  <a:pt x="5768" y="7935"/>
                  <a:pt x="5656" y="8262"/>
                  <a:pt x="5585" y="8207"/>
                </a:cubicBezTo>
                <a:cubicBezTo>
                  <a:pt x="5561" y="8187"/>
                  <a:pt x="5537" y="8279"/>
                  <a:pt x="5533" y="8408"/>
                </a:cubicBezTo>
                <a:cubicBezTo>
                  <a:pt x="5529" y="8537"/>
                  <a:pt x="5484" y="8726"/>
                  <a:pt x="5431" y="8830"/>
                </a:cubicBezTo>
                <a:cubicBezTo>
                  <a:pt x="5377" y="8934"/>
                  <a:pt x="5337" y="9037"/>
                  <a:pt x="5340" y="9059"/>
                </a:cubicBezTo>
                <a:cubicBezTo>
                  <a:pt x="5344" y="9082"/>
                  <a:pt x="5277" y="9223"/>
                  <a:pt x="5194" y="9374"/>
                </a:cubicBezTo>
                <a:cubicBezTo>
                  <a:pt x="5083" y="9572"/>
                  <a:pt x="5062" y="9671"/>
                  <a:pt x="5113" y="9737"/>
                </a:cubicBezTo>
                <a:cubicBezTo>
                  <a:pt x="5165" y="9802"/>
                  <a:pt x="5164" y="9859"/>
                  <a:pt x="5109" y="9943"/>
                </a:cubicBezTo>
                <a:cubicBezTo>
                  <a:pt x="5068" y="10006"/>
                  <a:pt x="5026" y="10206"/>
                  <a:pt x="5017" y="10389"/>
                </a:cubicBezTo>
                <a:cubicBezTo>
                  <a:pt x="5008" y="10571"/>
                  <a:pt x="4980" y="10784"/>
                  <a:pt x="4955" y="10857"/>
                </a:cubicBezTo>
                <a:cubicBezTo>
                  <a:pt x="4929" y="10931"/>
                  <a:pt x="4915" y="11050"/>
                  <a:pt x="4923" y="11125"/>
                </a:cubicBezTo>
                <a:cubicBezTo>
                  <a:pt x="4930" y="11200"/>
                  <a:pt x="4875" y="11318"/>
                  <a:pt x="4800" y="11386"/>
                </a:cubicBezTo>
                <a:cubicBezTo>
                  <a:pt x="4725" y="11453"/>
                  <a:pt x="4689" y="11528"/>
                  <a:pt x="4720" y="11553"/>
                </a:cubicBezTo>
                <a:cubicBezTo>
                  <a:pt x="4779" y="11600"/>
                  <a:pt x="4783" y="12096"/>
                  <a:pt x="4726" y="12228"/>
                </a:cubicBezTo>
                <a:cubicBezTo>
                  <a:pt x="4665" y="12366"/>
                  <a:pt x="4686" y="14564"/>
                  <a:pt x="4748" y="14613"/>
                </a:cubicBezTo>
                <a:cubicBezTo>
                  <a:pt x="4785" y="14642"/>
                  <a:pt x="4780" y="14702"/>
                  <a:pt x="4738" y="14768"/>
                </a:cubicBezTo>
                <a:cubicBezTo>
                  <a:pt x="4687" y="14847"/>
                  <a:pt x="4687" y="14892"/>
                  <a:pt x="4738" y="14933"/>
                </a:cubicBezTo>
                <a:cubicBezTo>
                  <a:pt x="4788" y="14973"/>
                  <a:pt x="4786" y="15021"/>
                  <a:pt x="4732" y="15105"/>
                </a:cubicBezTo>
                <a:cubicBezTo>
                  <a:pt x="4672" y="15198"/>
                  <a:pt x="4680" y="15257"/>
                  <a:pt x="4772" y="15386"/>
                </a:cubicBezTo>
                <a:cubicBezTo>
                  <a:pt x="4836" y="15476"/>
                  <a:pt x="4895" y="15647"/>
                  <a:pt x="4904" y="15762"/>
                </a:cubicBezTo>
                <a:cubicBezTo>
                  <a:pt x="4914" y="15878"/>
                  <a:pt x="4955" y="16023"/>
                  <a:pt x="4995" y="16084"/>
                </a:cubicBezTo>
                <a:cubicBezTo>
                  <a:pt x="5046" y="16163"/>
                  <a:pt x="5047" y="16244"/>
                  <a:pt x="5001" y="16355"/>
                </a:cubicBezTo>
                <a:cubicBezTo>
                  <a:pt x="4948" y="16482"/>
                  <a:pt x="4966" y="16550"/>
                  <a:pt x="5093" y="16703"/>
                </a:cubicBezTo>
                <a:cubicBezTo>
                  <a:pt x="5180" y="16807"/>
                  <a:pt x="5252" y="16936"/>
                  <a:pt x="5252" y="16989"/>
                </a:cubicBezTo>
                <a:cubicBezTo>
                  <a:pt x="5252" y="17042"/>
                  <a:pt x="5311" y="17153"/>
                  <a:pt x="5382" y="17236"/>
                </a:cubicBezTo>
                <a:cubicBezTo>
                  <a:pt x="5454" y="17319"/>
                  <a:pt x="5496" y="17439"/>
                  <a:pt x="5477" y="17504"/>
                </a:cubicBezTo>
                <a:cubicBezTo>
                  <a:pt x="5454" y="17580"/>
                  <a:pt x="5474" y="17605"/>
                  <a:pt x="5533" y="17576"/>
                </a:cubicBezTo>
                <a:cubicBezTo>
                  <a:pt x="5590" y="17548"/>
                  <a:pt x="5744" y="17714"/>
                  <a:pt x="5943" y="18014"/>
                </a:cubicBezTo>
                <a:cubicBezTo>
                  <a:pt x="6190" y="18388"/>
                  <a:pt x="6278" y="18476"/>
                  <a:pt x="6338" y="18400"/>
                </a:cubicBezTo>
                <a:cubicBezTo>
                  <a:pt x="6398" y="18325"/>
                  <a:pt x="6442" y="18341"/>
                  <a:pt x="6529" y="18478"/>
                </a:cubicBezTo>
                <a:cubicBezTo>
                  <a:pt x="6601" y="18590"/>
                  <a:pt x="6723" y="18659"/>
                  <a:pt x="6863" y="18666"/>
                </a:cubicBezTo>
                <a:cubicBezTo>
                  <a:pt x="7186" y="18681"/>
                  <a:pt x="7362" y="18717"/>
                  <a:pt x="7409" y="18776"/>
                </a:cubicBezTo>
                <a:cubicBezTo>
                  <a:pt x="7457" y="18838"/>
                  <a:pt x="8126" y="18794"/>
                  <a:pt x="8268" y="18720"/>
                </a:cubicBezTo>
                <a:cubicBezTo>
                  <a:pt x="8321" y="18692"/>
                  <a:pt x="8524" y="18661"/>
                  <a:pt x="8718" y="18650"/>
                </a:cubicBezTo>
                <a:cubicBezTo>
                  <a:pt x="8929" y="18638"/>
                  <a:pt x="9100" y="18585"/>
                  <a:pt x="9142" y="18516"/>
                </a:cubicBezTo>
                <a:cubicBezTo>
                  <a:pt x="9196" y="18428"/>
                  <a:pt x="9224" y="18422"/>
                  <a:pt x="9261" y="18498"/>
                </a:cubicBezTo>
                <a:cubicBezTo>
                  <a:pt x="9296" y="18572"/>
                  <a:pt x="9330" y="18562"/>
                  <a:pt x="9389" y="18460"/>
                </a:cubicBezTo>
                <a:cubicBezTo>
                  <a:pt x="9433" y="18383"/>
                  <a:pt x="9553" y="18316"/>
                  <a:pt x="9656" y="18310"/>
                </a:cubicBezTo>
                <a:cubicBezTo>
                  <a:pt x="9869" y="18298"/>
                  <a:pt x="10577" y="17781"/>
                  <a:pt x="10881" y="17416"/>
                </a:cubicBezTo>
                <a:cubicBezTo>
                  <a:pt x="10993" y="17282"/>
                  <a:pt x="11110" y="17196"/>
                  <a:pt x="11144" y="17223"/>
                </a:cubicBezTo>
                <a:cubicBezTo>
                  <a:pt x="11179" y="17250"/>
                  <a:pt x="11247" y="17168"/>
                  <a:pt x="11295" y="17040"/>
                </a:cubicBezTo>
                <a:cubicBezTo>
                  <a:pt x="11343" y="16913"/>
                  <a:pt x="11528" y="16649"/>
                  <a:pt x="11705" y="16453"/>
                </a:cubicBezTo>
                <a:cubicBezTo>
                  <a:pt x="11881" y="16257"/>
                  <a:pt x="12019" y="16070"/>
                  <a:pt x="12012" y="16038"/>
                </a:cubicBezTo>
                <a:cubicBezTo>
                  <a:pt x="11995" y="15966"/>
                  <a:pt x="12249" y="15664"/>
                  <a:pt x="12305" y="15690"/>
                </a:cubicBezTo>
                <a:cubicBezTo>
                  <a:pt x="12328" y="15701"/>
                  <a:pt x="12347" y="15647"/>
                  <a:pt x="12347" y="15569"/>
                </a:cubicBezTo>
                <a:cubicBezTo>
                  <a:pt x="12347" y="15491"/>
                  <a:pt x="12369" y="15381"/>
                  <a:pt x="12398" y="15324"/>
                </a:cubicBezTo>
                <a:cubicBezTo>
                  <a:pt x="12426" y="15268"/>
                  <a:pt x="12461" y="15148"/>
                  <a:pt x="12474" y="15059"/>
                </a:cubicBezTo>
                <a:cubicBezTo>
                  <a:pt x="12515" y="14783"/>
                  <a:pt x="12838" y="14151"/>
                  <a:pt x="12908" y="14206"/>
                </a:cubicBezTo>
                <a:cubicBezTo>
                  <a:pt x="12945" y="14236"/>
                  <a:pt x="12960" y="14209"/>
                  <a:pt x="12942" y="14145"/>
                </a:cubicBezTo>
                <a:cubicBezTo>
                  <a:pt x="12924" y="14082"/>
                  <a:pt x="12945" y="13919"/>
                  <a:pt x="12988" y="13784"/>
                </a:cubicBezTo>
                <a:cubicBezTo>
                  <a:pt x="13031" y="13648"/>
                  <a:pt x="13053" y="13493"/>
                  <a:pt x="13038" y="13439"/>
                </a:cubicBezTo>
                <a:cubicBezTo>
                  <a:pt x="13024" y="13385"/>
                  <a:pt x="13050" y="13254"/>
                  <a:pt x="13095" y="13150"/>
                </a:cubicBezTo>
                <a:cubicBezTo>
                  <a:pt x="13139" y="13046"/>
                  <a:pt x="13184" y="12888"/>
                  <a:pt x="13195" y="12797"/>
                </a:cubicBezTo>
                <a:cubicBezTo>
                  <a:pt x="13206" y="12707"/>
                  <a:pt x="13252" y="12595"/>
                  <a:pt x="13295" y="12550"/>
                </a:cubicBezTo>
                <a:cubicBezTo>
                  <a:pt x="13339" y="12505"/>
                  <a:pt x="13366" y="12380"/>
                  <a:pt x="13354" y="12269"/>
                </a:cubicBezTo>
                <a:cubicBezTo>
                  <a:pt x="13340" y="12147"/>
                  <a:pt x="13375" y="12028"/>
                  <a:pt x="13442" y="11965"/>
                </a:cubicBezTo>
                <a:cubicBezTo>
                  <a:pt x="13509" y="11902"/>
                  <a:pt x="13535" y="11807"/>
                  <a:pt x="13510" y="11723"/>
                </a:cubicBezTo>
                <a:cubicBezTo>
                  <a:pt x="13488" y="11647"/>
                  <a:pt x="13500" y="11535"/>
                  <a:pt x="13540" y="11473"/>
                </a:cubicBezTo>
                <a:cubicBezTo>
                  <a:pt x="13581" y="11411"/>
                  <a:pt x="13595" y="11360"/>
                  <a:pt x="13573" y="11360"/>
                </a:cubicBezTo>
                <a:cubicBezTo>
                  <a:pt x="13550" y="11360"/>
                  <a:pt x="13577" y="11270"/>
                  <a:pt x="13633" y="11161"/>
                </a:cubicBezTo>
                <a:cubicBezTo>
                  <a:pt x="13701" y="11028"/>
                  <a:pt x="13711" y="10946"/>
                  <a:pt x="13665" y="10909"/>
                </a:cubicBezTo>
                <a:cubicBezTo>
                  <a:pt x="13627" y="10879"/>
                  <a:pt x="13620" y="10813"/>
                  <a:pt x="13647" y="10760"/>
                </a:cubicBezTo>
                <a:cubicBezTo>
                  <a:pt x="13674" y="10706"/>
                  <a:pt x="13701" y="10494"/>
                  <a:pt x="13707" y="10291"/>
                </a:cubicBezTo>
                <a:cubicBezTo>
                  <a:pt x="13728" y="9609"/>
                  <a:pt x="13782" y="8939"/>
                  <a:pt x="13844" y="8593"/>
                </a:cubicBezTo>
                <a:cubicBezTo>
                  <a:pt x="13877" y="8405"/>
                  <a:pt x="13890" y="8161"/>
                  <a:pt x="13874" y="8049"/>
                </a:cubicBezTo>
                <a:cubicBezTo>
                  <a:pt x="13857" y="7938"/>
                  <a:pt x="13878" y="7821"/>
                  <a:pt x="13918" y="7789"/>
                </a:cubicBezTo>
                <a:cubicBezTo>
                  <a:pt x="13972" y="7747"/>
                  <a:pt x="13971" y="7701"/>
                  <a:pt x="13918" y="7619"/>
                </a:cubicBezTo>
                <a:cubicBezTo>
                  <a:pt x="13868" y="7542"/>
                  <a:pt x="13868" y="7422"/>
                  <a:pt x="13912" y="7217"/>
                </a:cubicBezTo>
                <a:cubicBezTo>
                  <a:pt x="13947" y="7057"/>
                  <a:pt x="13948" y="6904"/>
                  <a:pt x="13918" y="6880"/>
                </a:cubicBezTo>
                <a:cubicBezTo>
                  <a:pt x="13888" y="6856"/>
                  <a:pt x="13878" y="6757"/>
                  <a:pt x="13894" y="6656"/>
                </a:cubicBezTo>
                <a:cubicBezTo>
                  <a:pt x="13910" y="6555"/>
                  <a:pt x="13927" y="5863"/>
                  <a:pt x="13932" y="5118"/>
                </a:cubicBezTo>
                <a:cubicBezTo>
                  <a:pt x="13937" y="4372"/>
                  <a:pt x="13968" y="3714"/>
                  <a:pt x="14002" y="3657"/>
                </a:cubicBezTo>
                <a:cubicBezTo>
                  <a:pt x="14046" y="3586"/>
                  <a:pt x="14035" y="3557"/>
                  <a:pt x="13968" y="3557"/>
                </a:cubicBezTo>
                <a:cubicBezTo>
                  <a:pt x="13916" y="3557"/>
                  <a:pt x="13768" y="3426"/>
                  <a:pt x="13637" y="3268"/>
                </a:cubicBezTo>
                <a:cubicBezTo>
                  <a:pt x="13506" y="3110"/>
                  <a:pt x="13361" y="2982"/>
                  <a:pt x="13315" y="2982"/>
                </a:cubicBezTo>
                <a:cubicBezTo>
                  <a:pt x="13270" y="2982"/>
                  <a:pt x="13155" y="2903"/>
                  <a:pt x="13062" y="2810"/>
                </a:cubicBezTo>
                <a:cubicBezTo>
                  <a:pt x="12970" y="2716"/>
                  <a:pt x="12868" y="2661"/>
                  <a:pt x="12837" y="2686"/>
                </a:cubicBezTo>
                <a:cubicBezTo>
                  <a:pt x="12806" y="2711"/>
                  <a:pt x="12635" y="2684"/>
                  <a:pt x="12456" y="2624"/>
                </a:cubicBezTo>
                <a:cubicBezTo>
                  <a:pt x="12277" y="2565"/>
                  <a:pt x="12039" y="2531"/>
                  <a:pt x="11928" y="2552"/>
                </a:cubicBezTo>
                <a:cubicBezTo>
                  <a:pt x="11817" y="2573"/>
                  <a:pt x="11656" y="2544"/>
                  <a:pt x="11570" y="2485"/>
                </a:cubicBezTo>
                <a:cubicBezTo>
                  <a:pt x="11512" y="2445"/>
                  <a:pt x="11464" y="2423"/>
                  <a:pt x="11418" y="2421"/>
                </a:cubicBezTo>
                <a:close/>
                <a:moveTo>
                  <a:pt x="14794" y="2676"/>
                </a:moveTo>
                <a:cubicBezTo>
                  <a:pt x="14748" y="2650"/>
                  <a:pt x="14723" y="2864"/>
                  <a:pt x="14731" y="3266"/>
                </a:cubicBezTo>
                <a:cubicBezTo>
                  <a:pt x="14742" y="3772"/>
                  <a:pt x="14732" y="3817"/>
                  <a:pt x="14589" y="3886"/>
                </a:cubicBezTo>
                <a:cubicBezTo>
                  <a:pt x="14478" y="3941"/>
                  <a:pt x="14439" y="4016"/>
                  <a:pt x="14448" y="4162"/>
                </a:cubicBezTo>
                <a:cubicBezTo>
                  <a:pt x="14455" y="4273"/>
                  <a:pt x="14481" y="4351"/>
                  <a:pt x="14504" y="4332"/>
                </a:cubicBezTo>
                <a:cubicBezTo>
                  <a:pt x="14528" y="4313"/>
                  <a:pt x="14586" y="4356"/>
                  <a:pt x="14633" y="4427"/>
                </a:cubicBezTo>
                <a:cubicBezTo>
                  <a:pt x="14695" y="4523"/>
                  <a:pt x="14721" y="4955"/>
                  <a:pt x="14729" y="6048"/>
                </a:cubicBezTo>
                <a:cubicBezTo>
                  <a:pt x="14736" y="6868"/>
                  <a:pt x="14746" y="7629"/>
                  <a:pt x="14749" y="7738"/>
                </a:cubicBezTo>
                <a:cubicBezTo>
                  <a:pt x="14753" y="7847"/>
                  <a:pt x="14776" y="7912"/>
                  <a:pt x="14800" y="7882"/>
                </a:cubicBezTo>
                <a:cubicBezTo>
                  <a:pt x="14823" y="7852"/>
                  <a:pt x="14846" y="7477"/>
                  <a:pt x="14852" y="7047"/>
                </a:cubicBezTo>
                <a:cubicBezTo>
                  <a:pt x="14858" y="6618"/>
                  <a:pt x="14882" y="6241"/>
                  <a:pt x="14904" y="6213"/>
                </a:cubicBezTo>
                <a:cubicBezTo>
                  <a:pt x="14926" y="6185"/>
                  <a:pt x="14921" y="6103"/>
                  <a:pt x="14892" y="6030"/>
                </a:cubicBezTo>
                <a:cubicBezTo>
                  <a:pt x="14864" y="5957"/>
                  <a:pt x="14843" y="5590"/>
                  <a:pt x="14848" y="5216"/>
                </a:cubicBezTo>
                <a:cubicBezTo>
                  <a:pt x="14856" y="4568"/>
                  <a:pt x="14865" y="4524"/>
                  <a:pt x="15043" y="4342"/>
                </a:cubicBezTo>
                <a:lnTo>
                  <a:pt x="15229" y="4154"/>
                </a:lnTo>
                <a:lnTo>
                  <a:pt x="15087" y="4057"/>
                </a:lnTo>
                <a:cubicBezTo>
                  <a:pt x="15008" y="4003"/>
                  <a:pt x="14959" y="3926"/>
                  <a:pt x="14978" y="3886"/>
                </a:cubicBezTo>
                <a:cubicBezTo>
                  <a:pt x="14998" y="3847"/>
                  <a:pt x="14984" y="3791"/>
                  <a:pt x="14948" y="3763"/>
                </a:cubicBezTo>
                <a:cubicBezTo>
                  <a:pt x="14912" y="3734"/>
                  <a:pt x="14884" y="3532"/>
                  <a:pt x="14884" y="3312"/>
                </a:cubicBezTo>
                <a:cubicBezTo>
                  <a:pt x="14884" y="3092"/>
                  <a:pt x="14865" y="2853"/>
                  <a:pt x="14844" y="2781"/>
                </a:cubicBezTo>
                <a:cubicBezTo>
                  <a:pt x="14825" y="2717"/>
                  <a:pt x="14809" y="2684"/>
                  <a:pt x="14794" y="2676"/>
                </a:cubicBezTo>
                <a:close/>
                <a:moveTo>
                  <a:pt x="7921" y="2689"/>
                </a:moveTo>
                <a:cubicBezTo>
                  <a:pt x="7904" y="2667"/>
                  <a:pt x="7820" y="2701"/>
                  <a:pt x="7676" y="2805"/>
                </a:cubicBezTo>
                <a:cubicBezTo>
                  <a:pt x="7553" y="2893"/>
                  <a:pt x="7383" y="3017"/>
                  <a:pt x="7298" y="3078"/>
                </a:cubicBezTo>
                <a:cubicBezTo>
                  <a:pt x="7214" y="3138"/>
                  <a:pt x="7122" y="3234"/>
                  <a:pt x="7094" y="3291"/>
                </a:cubicBezTo>
                <a:cubicBezTo>
                  <a:pt x="7065" y="3349"/>
                  <a:pt x="7016" y="3375"/>
                  <a:pt x="6985" y="3351"/>
                </a:cubicBezTo>
                <a:cubicBezTo>
                  <a:pt x="6954" y="3326"/>
                  <a:pt x="6911" y="3343"/>
                  <a:pt x="6889" y="3389"/>
                </a:cubicBezTo>
                <a:cubicBezTo>
                  <a:pt x="6867" y="3435"/>
                  <a:pt x="6795" y="3474"/>
                  <a:pt x="6728" y="3474"/>
                </a:cubicBezTo>
                <a:cubicBezTo>
                  <a:pt x="6661" y="3474"/>
                  <a:pt x="6563" y="3553"/>
                  <a:pt x="6509" y="3652"/>
                </a:cubicBezTo>
                <a:cubicBezTo>
                  <a:pt x="6455" y="3751"/>
                  <a:pt x="6348" y="3846"/>
                  <a:pt x="6272" y="3861"/>
                </a:cubicBezTo>
                <a:cubicBezTo>
                  <a:pt x="6196" y="3876"/>
                  <a:pt x="6000" y="4030"/>
                  <a:pt x="5836" y="4203"/>
                </a:cubicBezTo>
                <a:cubicBezTo>
                  <a:pt x="5673" y="4377"/>
                  <a:pt x="5474" y="4562"/>
                  <a:pt x="5394" y="4616"/>
                </a:cubicBezTo>
                <a:cubicBezTo>
                  <a:pt x="5315" y="4669"/>
                  <a:pt x="5252" y="4771"/>
                  <a:pt x="5252" y="4842"/>
                </a:cubicBezTo>
                <a:cubicBezTo>
                  <a:pt x="5252" y="4945"/>
                  <a:pt x="5298" y="4927"/>
                  <a:pt x="5469" y="4760"/>
                </a:cubicBezTo>
                <a:cubicBezTo>
                  <a:pt x="5588" y="4643"/>
                  <a:pt x="5699" y="4569"/>
                  <a:pt x="5718" y="4592"/>
                </a:cubicBezTo>
                <a:cubicBezTo>
                  <a:pt x="5736" y="4616"/>
                  <a:pt x="5747" y="4587"/>
                  <a:pt x="5742" y="4528"/>
                </a:cubicBezTo>
                <a:cubicBezTo>
                  <a:pt x="5737" y="4468"/>
                  <a:pt x="5752" y="4417"/>
                  <a:pt x="5776" y="4417"/>
                </a:cubicBezTo>
                <a:cubicBezTo>
                  <a:pt x="5800" y="4417"/>
                  <a:pt x="5891" y="4332"/>
                  <a:pt x="5979" y="4227"/>
                </a:cubicBezTo>
                <a:cubicBezTo>
                  <a:pt x="6117" y="4061"/>
                  <a:pt x="6157" y="4049"/>
                  <a:pt x="6284" y="4136"/>
                </a:cubicBezTo>
                <a:lnTo>
                  <a:pt x="6431" y="4237"/>
                </a:lnTo>
                <a:lnTo>
                  <a:pt x="6258" y="4427"/>
                </a:lnTo>
                <a:cubicBezTo>
                  <a:pt x="6163" y="4532"/>
                  <a:pt x="6085" y="4639"/>
                  <a:pt x="6085" y="4667"/>
                </a:cubicBezTo>
                <a:cubicBezTo>
                  <a:pt x="6085" y="4695"/>
                  <a:pt x="6009" y="4844"/>
                  <a:pt x="5917" y="4999"/>
                </a:cubicBezTo>
                <a:cubicBezTo>
                  <a:pt x="5824" y="5154"/>
                  <a:pt x="5774" y="5279"/>
                  <a:pt x="5804" y="5278"/>
                </a:cubicBezTo>
                <a:cubicBezTo>
                  <a:pt x="5886" y="5274"/>
                  <a:pt x="6085" y="5068"/>
                  <a:pt x="6085" y="4986"/>
                </a:cubicBezTo>
                <a:cubicBezTo>
                  <a:pt x="6085" y="4948"/>
                  <a:pt x="6142" y="4841"/>
                  <a:pt x="6212" y="4749"/>
                </a:cubicBezTo>
                <a:cubicBezTo>
                  <a:pt x="6460" y="4422"/>
                  <a:pt x="6728" y="3986"/>
                  <a:pt x="6728" y="3907"/>
                </a:cubicBezTo>
                <a:cubicBezTo>
                  <a:pt x="6728" y="3863"/>
                  <a:pt x="6897" y="3675"/>
                  <a:pt x="7106" y="3492"/>
                </a:cubicBezTo>
                <a:cubicBezTo>
                  <a:pt x="7392" y="3241"/>
                  <a:pt x="7503" y="3183"/>
                  <a:pt x="7559" y="3255"/>
                </a:cubicBezTo>
                <a:cubicBezTo>
                  <a:pt x="7616" y="3327"/>
                  <a:pt x="7626" y="3320"/>
                  <a:pt x="7598" y="3224"/>
                </a:cubicBezTo>
                <a:cubicBezTo>
                  <a:pt x="7573" y="3143"/>
                  <a:pt x="7630" y="3029"/>
                  <a:pt x="7758" y="2908"/>
                </a:cubicBezTo>
                <a:cubicBezTo>
                  <a:pt x="7887" y="2785"/>
                  <a:pt x="7938" y="2710"/>
                  <a:pt x="7921" y="2689"/>
                </a:cubicBezTo>
                <a:close/>
                <a:moveTo>
                  <a:pt x="12026" y="2707"/>
                </a:moveTo>
                <a:cubicBezTo>
                  <a:pt x="12138" y="2711"/>
                  <a:pt x="12214" y="2725"/>
                  <a:pt x="12225" y="2748"/>
                </a:cubicBezTo>
                <a:cubicBezTo>
                  <a:pt x="12239" y="2778"/>
                  <a:pt x="12331" y="2791"/>
                  <a:pt x="12428" y="2776"/>
                </a:cubicBezTo>
                <a:cubicBezTo>
                  <a:pt x="12643" y="2744"/>
                  <a:pt x="13074" y="2977"/>
                  <a:pt x="13239" y="3214"/>
                </a:cubicBezTo>
                <a:cubicBezTo>
                  <a:pt x="13306" y="3310"/>
                  <a:pt x="13380" y="3371"/>
                  <a:pt x="13406" y="3351"/>
                </a:cubicBezTo>
                <a:cubicBezTo>
                  <a:pt x="13431" y="3331"/>
                  <a:pt x="13520" y="3406"/>
                  <a:pt x="13603" y="3518"/>
                </a:cubicBezTo>
                <a:cubicBezTo>
                  <a:pt x="13719" y="3676"/>
                  <a:pt x="13756" y="3830"/>
                  <a:pt x="13767" y="4193"/>
                </a:cubicBezTo>
                <a:cubicBezTo>
                  <a:pt x="13776" y="4452"/>
                  <a:pt x="13789" y="4813"/>
                  <a:pt x="13797" y="4994"/>
                </a:cubicBezTo>
                <a:cubicBezTo>
                  <a:pt x="13815" y="5384"/>
                  <a:pt x="13729" y="8319"/>
                  <a:pt x="13687" y="8732"/>
                </a:cubicBezTo>
                <a:cubicBezTo>
                  <a:pt x="13671" y="8890"/>
                  <a:pt x="13647" y="9224"/>
                  <a:pt x="13633" y="9474"/>
                </a:cubicBezTo>
                <a:cubicBezTo>
                  <a:pt x="13619" y="9724"/>
                  <a:pt x="13577" y="10026"/>
                  <a:pt x="13540" y="10149"/>
                </a:cubicBezTo>
                <a:cubicBezTo>
                  <a:pt x="13504" y="10272"/>
                  <a:pt x="13491" y="10373"/>
                  <a:pt x="13512" y="10373"/>
                </a:cubicBezTo>
                <a:cubicBezTo>
                  <a:pt x="13533" y="10373"/>
                  <a:pt x="13522" y="10420"/>
                  <a:pt x="13486" y="10476"/>
                </a:cubicBezTo>
                <a:cubicBezTo>
                  <a:pt x="13450" y="10533"/>
                  <a:pt x="13420" y="10691"/>
                  <a:pt x="13420" y="10827"/>
                </a:cubicBezTo>
                <a:cubicBezTo>
                  <a:pt x="13420" y="10962"/>
                  <a:pt x="13414" y="11109"/>
                  <a:pt x="13406" y="11154"/>
                </a:cubicBezTo>
                <a:cubicBezTo>
                  <a:pt x="13383" y="11285"/>
                  <a:pt x="13369" y="11380"/>
                  <a:pt x="13313" y="11754"/>
                </a:cubicBezTo>
                <a:cubicBezTo>
                  <a:pt x="13285" y="11948"/>
                  <a:pt x="13213" y="12150"/>
                  <a:pt x="13155" y="12205"/>
                </a:cubicBezTo>
                <a:cubicBezTo>
                  <a:pt x="13081" y="12274"/>
                  <a:pt x="13046" y="12439"/>
                  <a:pt x="13040" y="12743"/>
                </a:cubicBezTo>
                <a:cubicBezTo>
                  <a:pt x="13034" y="13081"/>
                  <a:pt x="12999" y="13227"/>
                  <a:pt x="12884" y="13385"/>
                </a:cubicBezTo>
                <a:cubicBezTo>
                  <a:pt x="12801" y="13497"/>
                  <a:pt x="12740" y="13605"/>
                  <a:pt x="12749" y="13624"/>
                </a:cubicBezTo>
                <a:cubicBezTo>
                  <a:pt x="12805" y="13745"/>
                  <a:pt x="12742" y="13996"/>
                  <a:pt x="12611" y="14178"/>
                </a:cubicBezTo>
                <a:cubicBezTo>
                  <a:pt x="12526" y="14295"/>
                  <a:pt x="12471" y="14408"/>
                  <a:pt x="12488" y="14431"/>
                </a:cubicBezTo>
                <a:cubicBezTo>
                  <a:pt x="12506" y="14453"/>
                  <a:pt x="12497" y="14520"/>
                  <a:pt x="12468" y="14580"/>
                </a:cubicBezTo>
                <a:cubicBezTo>
                  <a:pt x="12416" y="14685"/>
                  <a:pt x="12404" y="14726"/>
                  <a:pt x="12388" y="14889"/>
                </a:cubicBezTo>
                <a:cubicBezTo>
                  <a:pt x="12383" y="14933"/>
                  <a:pt x="12296" y="15088"/>
                  <a:pt x="12195" y="15237"/>
                </a:cubicBezTo>
                <a:cubicBezTo>
                  <a:pt x="12094" y="15385"/>
                  <a:pt x="11961" y="15648"/>
                  <a:pt x="11900" y="15816"/>
                </a:cubicBezTo>
                <a:cubicBezTo>
                  <a:pt x="11838" y="15985"/>
                  <a:pt x="11690" y="16198"/>
                  <a:pt x="11570" y="16293"/>
                </a:cubicBezTo>
                <a:cubicBezTo>
                  <a:pt x="11450" y="16388"/>
                  <a:pt x="11351" y="16500"/>
                  <a:pt x="11351" y="16543"/>
                </a:cubicBezTo>
                <a:cubicBezTo>
                  <a:pt x="11351" y="16585"/>
                  <a:pt x="11280" y="16662"/>
                  <a:pt x="11193" y="16713"/>
                </a:cubicBezTo>
                <a:cubicBezTo>
                  <a:pt x="11105" y="16764"/>
                  <a:pt x="11052" y="16839"/>
                  <a:pt x="11072" y="16880"/>
                </a:cubicBezTo>
                <a:cubicBezTo>
                  <a:pt x="11092" y="16922"/>
                  <a:pt x="11048" y="16977"/>
                  <a:pt x="10974" y="17002"/>
                </a:cubicBezTo>
                <a:cubicBezTo>
                  <a:pt x="10900" y="17026"/>
                  <a:pt x="10852" y="17075"/>
                  <a:pt x="10869" y="17110"/>
                </a:cubicBezTo>
                <a:cubicBezTo>
                  <a:pt x="10929" y="17233"/>
                  <a:pt x="9604" y="18203"/>
                  <a:pt x="9263" y="18287"/>
                </a:cubicBezTo>
                <a:cubicBezTo>
                  <a:pt x="9193" y="18304"/>
                  <a:pt x="9093" y="18336"/>
                  <a:pt x="9040" y="18359"/>
                </a:cubicBezTo>
                <a:cubicBezTo>
                  <a:pt x="8987" y="18382"/>
                  <a:pt x="8813" y="18440"/>
                  <a:pt x="8654" y="18485"/>
                </a:cubicBezTo>
                <a:cubicBezTo>
                  <a:pt x="7819" y="18722"/>
                  <a:pt x="6357" y="18454"/>
                  <a:pt x="6234" y="18042"/>
                </a:cubicBezTo>
                <a:cubicBezTo>
                  <a:pt x="6216" y="17982"/>
                  <a:pt x="6162" y="17931"/>
                  <a:pt x="6115" y="17931"/>
                </a:cubicBezTo>
                <a:cubicBezTo>
                  <a:pt x="6027" y="17931"/>
                  <a:pt x="5635" y="17347"/>
                  <a:pt x="5635" y="17215"/>
                </a:cubicBezTo>
                <a:cubicBezTo>
                  <a:pt x="5635" y="17173"/>
                  <a:pt x="5562" y="17050"/>
                  <a:pt x="5473" y="16942"/>
                </a:cubicBezTo>
                <a:cubicBezTo>
                  <a:pt x="5383" y="16835"/>
                  <a:pt x="5326" y="16699"/>
                  <a:pt x="5344" y="16638"/>
                </a:cubicBezTo>
                <a:cubicBezTo>
                  <a:pt x="5363" y="16577"/>
                  <a:pt x="5349" y="16549"/>
                  <a:pt x="5314" y="16576"/>
                </a:cubicBezTo>
                <a:cubicBezTo>
                  <a:pt x="5207" y="16661"/>
                  <a:pt x="5039" y="15975"/>
                  <a:pt x="5039" y="15451"/>
                </a:cubicBezTo>
                <a:cubicBezTo>
                  <a:pt x="5039" y="15329"/>
                  <a:pt x="5008" y="15235"/>
                  <a:pt x="4971" y="15245"/>
                </a:cubicBezTo>
                <a:cubicBezTo>
                  <a:pt x="4797" y="15286"/>
                  <a:pt x="4756" y="12079"/>
                  <a:pt x="4927" y="11816"/>
                </a:cubicBezTo>
                <a:cubicBezTo>
                  <a:pt x="4965" y="11756"/>
                  <a:pt x="5004" y="11547"/>
                  <a:pt x="5013" y="11350"/>
                </a:cubicBezTo>
                <a:cubicBezTo>
                  <a:pt x="5022" y="11152"/>
                  <a:pt x="5054" y="10939"/>
                  <a:pt x="5085" y="10875"/>
                </a:cubicBezTo>
                <a:cubicBezTo>
                  <a:pt x="5116" y="10812"/>
                  <a:pt x="5152" y="10645"/>
                  <a:pt x="5164" y="10505"/>
                </a:cubicBezTo>
                <a:cubicBezTo>
                  <a:pt x="5201" y="10067"/>
                  <a:pt x="5226" y="9953"/>
                  <a:pt x="5294" y="9897"/>
                </a:cubicBezTo>
                <a:cubicBezTo>
                  <a:pt x="5330" y="9866"/>
                  <a:pt x="5354" y="9747"/>
                  <a:pt x="5346" y="9634"/>
                </a:cubicBezTo>
                <a:cubicBezTo>
                  <a:pt x="5339" y="9521"/>
                  <a:pt x="5417" y="9236"/>
                  <a:pt x="5521" y="9000"/>
                </a:cubicBezTo>
                <a:cubicBezTo>
                  <a:pt x="5625" y="8764"/>
                  <a:pt x="5694" y="8539"/>
                  <a:pt x="5674" y="8498"/>
                </a:cubicBezTo>
                <a:cubicBezTo>
                  <a:pt x="5654" y="8456"/>
                  <a:pt x="5696" y="8328"/>
                  <a:pt x="5766" y="8214"/>
                </a:cubicBezTo>
                <a:cubicBezTo>
                  <a:pt x="5836" y="8100"/>
                  <a:pt x="5893" y="7983"/>
                  <a:pt x="5893" y="7954"/>
                </a:cubicBezTo>
                <a:cubicBezTo>
                  <a:pt x="5893" y="7925"/>
                  <a:pt x="5971" y="7776"/>
                  <a:pt x="6065" y="7624"/>
                </a:cubicBezTo>
                <a:cubicBezTo>
                  <a:pt x="6160" y="7473"/>
                  <a:pt x="6246" y="7264"/>
                  <a:pt x="6258" y="7158"/>
                </a:cubicBezTo>
                <a:cubicBezTo>
                  <a:pt x="6270" y="7052"/>
                  <a:pt x="6322" y="6925"/>
                  <a:pt x="6375" y="6875"/>
                </a:cubicBezTo>
                <a:cubicBezTo>
                  <a:pt x="6427" y="6825"/>
                  <a:pt x="6471" y="6741"/>
                  <a:pt x="6471" y="6692"/>
                </a:cubicBezTo>
                <a:cubicBezTo>
                  <a:pt x="6471" y="6643"/>
                  <a:pt x="6511" y="6573"/>
                  <a:pt x="6559" y="6537"/>
                </a:cubicBezTo>
                <a:cubicBezTo>
                  <a:pt x="6608" y="6501"/>
                  <a:pt x="6695" y="6351"/>
                  <a:pt x="6754" y="6202"/>
                </a:cubicBezTo>
                <a:cubicBezTo>
                  <a:pt x="6813" y="6054"/>
                  <a:pt x="6889" y="5953"/>
                  <a:pt x="6921" y="5978"/>
                </a:cubicBezTo>
                <a:cubicBezTo>
                  <a:pt x="6953" y="6004"/>
                  <a:pt x="7031" y="5924"/>
                  <a:pt x="7094" y="5798"/>
                </a:cubicBezTo>
                <a:cubicBezTo>
                  <a:pt x="7303" y="5376"/>
                  <a:pt x="7764" y="4727"/>
                  <a:pt x="7937" y="4613"/>
                </a:cubicBezTo>
                <a:cubicBezTo>
                  <a:pt x="8031" y="4551"/>
                  <a:pt x="8137" y="4456"/>
                  <a:pt x="8172" y="4402"/>
                </a:cubicBezTo>
                <a:cubicBezTo>
                  <a:pt x="8207" y="4348"/>
                  <a:pt x="8279" y="4292"/>
                  <a:pt x="8331" y="4278"/>
                </a:cubicBezTo>
                <a:cubicBezTo>
                  <a:pt x="8382" y="4264"/>
                  <a:pt x="8513" y="4138"/>
                  <a:pt x="8620" y="3997"/>
                </a:cubicBezTo>
                <a:cubicBezTo>
                  <a:pt x="8832" y="3719"/>
                  <a:pt x="9729" y="3145"/>
                  <a:pt x="9951" y="3145"/>
                </a:cubicBezTo>
                <a:cubicBezTo>
                  <a:pt x="10027" y="3145"/>
                  <a:pt x="10134" y="3091"/>
                  <a:pt x="10190" y="3026"/>
                </a:cubicBezTo>
                <a:cubicBezTo>
                  <a:pt x="10247" y="2961"/>
                  <a:pt x="10424" y="2899"/>
                  <a:pt x="10582" y="2890"/>
                </a:cubicBezTo>
                <a:cubicBezTo>
                  <a:pt x="10740" y="2880"/>
                  <a:pt x="10899" y="2852"/>
                  <a:pt x="10934" y="2828"/>
                </a:cubicBezTo>
                <a:cubicBezTo>
                  <a:pt x="11042" y="2751"/>
                  <a:pt x="11691" y="2692"/>
                  <a:pt x="12026" y="2707"/>
                </a:cubicBezTo>
                <a:close/>
                <a:moveTo>
                  <a:pt x="5033" y="5084"/>
                </a:moveTo>
                <a:cubicBezTo>
                  <a:pt x="5003" y="5092"/>
                  <a:pt x="4945" y="5143"/>
                  <a:pt x="4864" y="5242"/>
                </a:cubicBezTo>
                <a:cubicBezTo>
                  <a:pt x="4758" y="5371"/>
                  <a:pt x="4673" y="5488"/>
                  <a:pt x="4673" y="5502"/>
                </a:cubicBezTo>
                <a:cubicBezTo>
                  <a:pt x="4673" y="5587"/>
                  <a:pt x="4815" y="5500"/>
                  <a:pt x="4927" y="5347"/>
                </a:cubicBezTo>
                <a:cubicBezTo>
                  <a:pt x="5055" y="5171"/>
                  <a:pt x="5083" y="5071"/>
                  <a:pt x="5033" y="5084"/>
                </a:cubicBezTo>
                <a:close/>
                <a:moveTo>
                  <a:pt x="5674" y="5484"/>
                </a:moveTo>
                <a:cubicBezTo>
                  <a:pt x="5657" y="5467"/>
                  <a:pt x="5593" y="5543"/>
                  <a:pt x="5487" y="5721"/>
                </a:cubicBezTo>
                <a:cubicBezTo>
                  <a:pt x="5395" y="5874"/>
                  <a:pt x="5338" y="6022"/>
                  <a:pt x="5360" y="6050"/>
                </a:cubicBezTo>
                <a:cubicBezTo>
                  <a:pt x="5419" y="6126"/>
                  <a:pt x="5420" y="6126"/>
                  <a:pt x="5569" y="5803"/>
                </a:cubicBezTo>
                <a:cubicBezTo>
                  <a:pt x="5659" y="5608"/>
                  <a:pt x="5690" y="5500"/>
                  <a:pt x="5674" y="5484"/>
                </a:cubicBezTo>
                <a:close/>
                <a:moveTo>
                  <a:pt x="19965" y="5527"/>
                </a:moveTo>
                <a:cubicBezTo>
                  <a:pt x="19862" y="5531"/>
                  <a:pt x="19753" y="5682"/>
                  <a:pt x="19792" y="5764"/>
                </a:cubicBezTo>
                <a:cubicBezTo>
                  <a:pt x="19844" y="5870"/>
                  <a:pt x="19849" y="5872"/>
                  <a:pt x="19979" y="5808"/>
                </a:cubicBezTo>
                <a:cubicBezTo>
                  <a:pt x="20070" y="5764"/>
                  <a:pt x="20058" y="5525"/>
                  <a:pt x="19965" y="5527"/>
                </a:cubicBezTo>
                <a:close/>
                <a:moveTo>
                  <a:pt x="4565" y="5620"/>
                </a:moveTo>
                <a:cubicBezTo>
                  <a:pt x="4535" y="5627"/>
                  <a:pt x="4440" y="5739"/>
                  <a:pt x="4318" y="5916"/>
                </a:cubicBezTo>
                <a:cubicBezTo>
                  <a:pt x="4155" y="6154"/>
                  <a:pt x="3979" y="6349"/>
                  <a:pt x="3928" y="6349"/>
                </a:cubicBezTo>
                <a:cubicBezTo>
                  <a:pt x="3878" y="6349"/>
                  <a:pt x="3838" y="6418"/>
                  <a:pt x="3838" y="6501"/>
                </a:cubicBezTo>
                <a:cubicBezTo>
                  <a:pt x="3838" y="6585"/>
                  <a:pt x="3781" y="6717"/>
                  <a:pt x="3711" y="6797"/>
                </a:cubicBezTo>
                <a:cubicBezTo>
                  <a:pt x="3642" y="6878"/>
                  <a:pt x="3592" y="6969"/>
                  <a:pt x="3599" y="6998"/>
                </a:cubicBezTo>
                <a:cubicBezTo>
                  <a:pt x="3606" y="7028"/>
                  <a:pt x="3505" y="7189"/>
                  <a:pt x="3372" y="7359"/>
                </a:cubicBezTo>
                <a:cubicBezTo>
                  <a:pt x="3240" y="7529"/>
                  <a:pt x="3131" y="7707"/>
                  <a:pt x="3131" y="7753"/>
                </a:cubicBezTo>
                <a:cubicBezTo>
                  <a:pt x="3131" y="7878"/>
                  <a:pt x="3319" y="7722"/>
                  <a:pt x="3408" y="7524"/>
                </a:cubicBezTo>
                <a:cubicBezTo>
                  <a:pt x="3531" y="7252"/>
                  <a:pt x="4006" y="6498"/>
                  <a:pt x="4278" y="6143"/>
                </a:cubicBezTo>
                <a:cubicBezTo>
                  <a:pt x="4416" y="5962"/>
                  <a:pt x="4548" y="5741"/>
                  <a:pt x="4571" y="5651"/>
                </a:cubicBezTo>
                <a:cubicBezTo>
                  <a:pt x="4577" y="5629"/>
                  <a:pt x="4575" y="5618"/>
                  <a:pt x="4565" y="5620"/>
                </a:cubicBezTo>
                <a:close/>
                <a:moveTo>
                  <a:pt x="5228" y="6277"/>
                </a:moveTo>
                <a:cubicBezTo>
                  <a:pt x="5191" y="6291"/>
                  <a:pt x="5098" y="6426"/>
                  <a:pt x="5007" y="6625"/>
                </a:cubicBezTo>
                <a:lnTo>
                  <a:pt x="4878" y="6903"/>
                </a:lnTo>
                <a:lnTo>
                  <a:pt x="5019" y="6903"/>
                </a:lnTo>
                <a:cubicBezTo>
                  <a:pt x="5118" y="6903"/>
                  <a:pt x="5163" y="6851"/>
                  <a:pt x="5166" y="6728"/>
                </a:cubicBezTo>
                <a:cubicBezTo>
                  <a:pt x="5168" y="6632"/>
                  <a:pt x="5191" y="6485"/>
                  <a:pt x="5220" y="6398"/>
                </a:cubicBezTo>
                <a:cubicBezTo>
                  <a:pt x="5250" y="6305"/>
                  <a:pt x="5250" y="6269"/>
                  <a:pt x="5228" y="6277"/>
                </a:cubicBezTo>
                <a:close/>
                <a:moveTo>
                  <a:pt x="4842" y="7089"/>
                </a:moveTo>
                <a:cubicBezTo>
                  <a:pt x="4827" y="7089"/>
                  <a:pt x="4755" y="7235"/>
                  <a:pt x="4682" y="7416"/>
                </a:cubicBezTo>
                <a:cubicBezTo>
                  <a:pt x="4547" y="7745"/>
                  <a:pt x="4583" y="7859"/>
                  <a:pt x="4744" y="7612"/>
                </a:cubicBezTo>
                <a:cubicBezTo>
                  <a:pt x="4826" y="7485"/>
                  <a:pt x="4900" y="7089"/>
                  <a:pt x="4842" y="7089"/>
                </a:cubicBezTo>
                <a:close/>
                <a:moveTo>
                  <a:pt x="4657" y="7849"/>
                </a:moveTo>
                <a:cubicBezTo>
                  <a:pt x="4659" y="7838"/>
                  <a:pt x="4638" y="7856"/>
                  <a:pt x="4593" y="7900"/>
                </a:cubicBezTo>
                <a:cubicBezTo>
                  <a:pt x="4461" y="8031"/>
                  <a:pt x="4214" y="8523"/>
                  <a:pt x="4232" y="8621"/>
                </a:cubicBezTo>
                <a:cubicBezTo>
                  <a:pt x="4238" y="8659"/>
                  <a:pt x="4228" y="8744"/>
                  <a:pt x="4208" y="8812"/>
                </a:cubicBezTo>
                <a:cubicBezTo>
                  <a:pt x="4139" y="9043"/>
                  <a:pt x="4031" y="9495"/>
                  <a:pt x="4031" y="9551"/>
                </a:cubicBezTo>
                <a:cubicBezTo>
                  <a:pt x="4031" y="9582"/>
                  <a:pt x="4075" y="9608"/>
                  <a:pt x="4129" y="9608"/>
                </a:cubicBezTo>
                <a:cubicBezTo>
                  <a:pt x="4193" y="9608"/>
                  <a:pt x="4205" y="9579"/>
                  <a:pt x="4165" y="9528"/>
                </a:cubicBezTo>
                <a:cubicBezTo>
                  <a:pt x="4125" y="9477"/>
                  <a:pt x="4139" y="9381"/>
                  <a:pt x="4202" y="9258"/>
                </a:cubicBezTo>
                <a:cubicBezTo>
                  <a:pt x="4255" y="9153"/>
                  <a:pt x="4282" y="9032"/>
                  <a:pt x="4262" y="8990"/>
                </a:cubicBezTo>
                <a:cubicBezTo>
                  <a:pt x="4242" y="8948"/>
                  <a:pt x="4295" y="8745"/>
                  <a:pt x="4382" y="8536"/>
                </a:cubicBezTo>
                <a:cubicBezTo>
                  <a:pt x="4469" y="8328"/>
                  <a:pt x="4523" y="8155"/>
                  <a:pt x="4501" y="8155"/>
                </a:cubicBezTo>
                <a:cubicBezTo>
                  <a:pt x="4479" y="8155"/>
                  <a:pt x="4516" y="8073"/>
                  <a:pt x="4583" y="7972"/>
                </a:cubicBezTo>
                <a:cubicBezTo>
                  <a:pt x="4632" y="7899"/>
                  <a:pt x="4656" y="7859"/>
                  <a:pt x="4657" y="7849"/>
                </a:cubicBezTo>
                <a:close/>
                <a:moveTo>
                  <a:pt x="3011" y="8008"/>
                </a:moveTo>
                <a:cubicBezTo>
                  <a:pt x="2997" y="7999"/>
                  <a:pt x="2973" y="8006"/>
                  <a:pt x="2938" y="8034"/>
                </a:cubicBezTo>
                <a:cubicBezTo>
                  <a:pt x="2883" y="8078"/>
                  <a:pt x="2681" y="8550"/>
                  <a:pt x="2681" y="8637"/>
                </a:cubicBezTo>
                <a:cubicBezTo>
                  <a:pt x="2681" y="8662"/>
                  <a:pt x="2766" y="8556"/>
                  <a:pt x="2868" y="8400"/>
                </a:cubicBezTo>
                <a:cubicBezTo>
                  <a:pt x="2994" y="8207"/>
                  <a:pt x="3050" y="8035"/>
                  <a:pt x="3011" y="8008"/>
                </a:cubicBezTo>
                <a:close/>
                <a:moveTo>
                  <a:pt x="14780" y="8026"/>
                </a:moveTo>
                <a:cubicBezTo>
                  <a:pt x="14721" y="8093"/>
                  <a:pt x="14695" y="8637"/>
                  <a:pt x="14751" y="8874"/>
                </a:cubicBezTo>
                <a:cubicBezTo>
                  <a:pt x="14754" y="8885"/>
                  <a:pt x="14776" y="8894"/>
                  <a:pt x="14804" y="8894"/>
                </a:cubicBezTo>
                <a:cubicBezTo>
                  <a:pt x="14859" y="8894"/>
                  <a:pt x="14861" y="8100"/>
                  <a:pt x="14806" y="8029"/>
                </a:cubicBezTo>
                <a:cubicBezTo>
                  <a:pt x="14796" y="8017"/>
                  <a:pt x="14788" y="8017"/>
                  <a:pt x="14780" y="8026"/>
                </a:cubicBezTo>
                <a:close/>
                <a:moveTo>
                  <a:pt x="2595" y="8812"/>
                </a:moveTo>
                <a:cubicBezTo>
                  <a:pt x="2554" y="8786"/>
                  <a:pt x="2469" y="8873"/>
                  <a:pt x="2428" y="9010"/>
                </a:cubicBezTo>
                <a:cubicBezTo>
                  <a:pt x="2396" y="9119"/>
                  <a:pt x="2337" y="9233"/>
                  <a:pt x="2300" y="9263"/>
                </a:cubicBezTo>
                <a:cubicBezTo>
                  <a:pt x="2262" y="9292"/>
                  <a:pt x="2234" y="9358"/>
                  <a:pt x="2235" y="9412"/>
                </a:cubicBezTo>
                <a:cubicBezTo>
                  <a:pt x="2238" y="9517"/>
                  <a:pt x="2617" y="8985"/>
                  <a:pt x="2617" y="8876"/>
                </a:cubicBezTo>
                <a:cubicBezTo>
                  <a:pt x="2617" y="8840"/>
                  <a:pt x="2608" y="8821"/>
                  <a:pt x="2595" y="8812"/>
                </a:cubicBezTo>
                <a:close/>
                <a:moveTo>
                  <a:pt x="14772" y="9095"/>
                </a:moveTo>
                <a:cubicBezTo>
                  <a:pt x="14759" y="9106"/>
                  <a:pt x="14750" y="9128"/>
                  <a:pt x="14747" y="9157"/>
                </a:cubicBezTo>
                <a:cubicBezTo>
                  <a:pt x="14736" y="9325"/>
                  <a:pt x="14735" y="9579"/>
                  <a:pt x="14745" y="9737"/>
                </a:cubicBezTo>
                <a:cubicBezTo>
                  <a:pt x="14751" y="9816"/>
                  <a:pt x="14778" y="9881"/>
                  <a:pt x="14806" y="9881"/>
                </a:cubicBezTo>
                <a:cubicBezTo>
                  <a:pt x="14880" y="9881"/>
                  <a:pt x="14891" y="9159"/>
                  <a:pt x="14818" y="9101"/>
                </a:cubicBezTo>
                <a:cubicBezTo>
                  <a:pt x="14800" y="9087"/>
                  <a:pt x="14784" y="9085"/>
                  <a:pt x="14772" y="9095"/>
                </a:cubicBezTo>
                <a:close/>
                <a:moveTo>
                  <a:pt x="2087" y="9737"/>
                </a:moveTo>
                <a:cubicBezTo>
                  <a:pt x="2043" y="9756"/>
                  <a:pt x="2008" y="9806"/>
                  <a:pt x="2006" y="9848"/>
                </a:cubicBezTo>
                <a:cubicBezTo>
                  <a:pt x="2000" y="10064"/>
                  <a:pt x="1828" y="10305"/>
                  <a:pt x="1709" y="10265"/>
                </a:cubicBezTo>
                <a:cubicBezTo>
                  <a:pt x="1619" y="10235"/>
                  <a:pt x="1567" y="10278"/>
                  <a:pt x="1526" y="10414"/>
                </a:cubicBezTo>
                <a:cubicBezTo>
                  <a:pt x="1495" y="10519"/>
                  <a:pt x="1433" y="10619"/>
                  <a:pt x="1388" y="10638"/>
                </a:cubicBezTo>
                <a:cubicBezTo>
                  <a:pt x="1331" y="10663"/>
                  <a:pt x="1347" y="10720"/>
                  <a:pt x="1444" y="10827"/>
                </a:cubicBezTo>
                <a:cubicBezTo>
                  <a:pt x="1549" y="10942"/>
                  <a:pt x="1569" y="11006"/>
                  <a:pt x="1516" y="11087"/>
                </a:cubicBezTo>
                <a:cubicBezTo>
                  <a:pt x="1478" y="11146"/>
                  <a:pt x="1466" y="11195"/>
                  <a:pt x="1490" y="11195"/>
                </a:cubicBezTo>
                <a:cubicBezTo>
                  <a:pt x="1514" y="11195"/>
                  <a:pt x="1490" y="11277"/>
                  <a:pt x="1436" y="11375"/>
                </a:cubicBezTo>
                <a:cubicBezTo>
                  <a:pt x="1309" y="11607"/>
                  <a:pt x="984" y="11785"/>
                  <a:pt x="896" y="11672"/>
                </a:cubicBezTo>
                <a:cubicBezTo>
                  <a:pt x="852" y="11615"/>
                  <a:pt x="806" y="11649"/>
                  <a:pt x="753" y="11775"/>
                </a:cubicBezTo>
                <a:cubicBezTo>
                  <a:pt x="689" y="11928"/>
                  <a:pt x="693" y="11971"/>
                  <a:pt x="779" y="12032"/>
                </a:cubicBezTo>
                <a:cubicBezTo>
                  <a:pt x="836" y="12073"/>
                  <a:pt x="884" y="12171"/>
                  <a:pt x="884" y="12249"/>
                </a:cubicBezTo>
                <a:cubicBezTo>
                  <a:pt x="884" y="12326"/>
                  <a:pt x="963" y="12452"/>
                  <a:pt x="1060" y="12529"/>
                </a:cubicBezTo>
                <a:cubicBezTo>
                  <a:pt x="1158" y="12606"/>
                  <a:pt x="1258" y="12672"/>
                  <a:pt x="1283" y="12674"/>
                </a:cubicBezTo>
                <a:cubicBezTo>
                  <a:pt x="1358" y="12677"/>
                  <a:pt x="1649" y="12238"/>
                  <a:pt x="1617" y="12171"/>
                </a:cubicBezTo>
                <a:cubicBezTo>
                  <a:pt x="1600" y="12137"/>
                  <a:pt x="1622" y="12085"/>
                  <a:pt x="1663" y="12053"/>
                </a:cubicBezTo>
                <a:cubicBezTo>
                  <a:pt x="1713" y="12013"/>
                  <a:pt x="1690" y="11949"/>
                  <a:pt x="1595" y="11857"/>
                </a:cubicBezTo>
                <a:cubicBezTo>
                  <a:pt x="1473" y="11739"/>
                  <a:pt x="1464" y="11691"/>
                  <a:pt x="1524" y="11489"/>
                </a:cubicBezTo>
                <a:cubicBezTo>
                  <a:pt x="1563" y="11360"/>
                  <a:pt x="1612" y="11280"/>
                  <a:pt x="1635" y="11308"/>
                </a:cubicBezTo>
                <a:cubicBezTo>
                  <a:pt x="1657" y="11337"/>
                  <a:pt x="1716" y="11285"/>
                  <a:pt x="1765" y="11195"/>
                </a:cubicBezTo>
                <a:cubicBezTo>
                  <a:pt x="1815" y="11105"/>
                  <a:pt x="1896" y="11033"/>
                  <a:pt x="1948" y="11033"/>
                </a:cubicBezTo>
                <a:cubicBezTo>
                  <a:pt x="2022" y="11033"/>
                  <a:pt x="2036" y="10947"/>
                  <a:pt x="2014" y="10644"/>
                </a:cubicBezTo>
                <a:cubicBezTo>
                  <a:pt x="1996" y="10392"/>
                  <a:pt x="2018" y="10199"/>
                  <a:pt x="2077" y="10092"/>
                </a:cubicBezTo>
                <a:cubicBezTo>
                  <a:pt x="2189" y="9888"/>
                  <a:pt x="2194" y="9691"/>
                  <a:pt x="2087" y="9737"/>
                </a:cubicBezTo>
                <a:close/>
                <a:moveTo>
                  <a:pt x="3993" y="9889"/>
                </a:moveTo>
                <a:cubicBezTo>
                  <a:pt x="3970" y="9881"/>
                  <a:pt x="3926" y="10054"/>
                  <a:pt x="3878" y="10371"/>
                </a:cubicBezTo>
                <a:cubicBezTo>
                  <a:pt x="3844" y="10597"/>
                  <a:pt x="3851" y="10634"/>
                  <a:pt x="3914" y="10553"/>
                </a:cubicBezTo>
                <a:cubicBezTo>
                  <a:pt x="3958" y="10498"/>
                  <a:pt x="4001" y="10297"/>
                  <a:pt x="4009" y="10105"/>
                </a:cubicBezTo>
                <a:cubicBezTo>
                  <a:pt x="4014" y="9963"/>
                  <a:pt x="4006" y="9893"/>
                  <a:pt x="3993" y="9889"/>
                </a:cubicBezTo>
                <a:close/>
                <a:moveTo>
                  <a:pt x="14818" y="9982"/>
                </a:moveTo>
                <a:cubicBezTo>
                  <a:pt x="14750" y="9985"/>
                  <a:pt x="14690" y="10060"/>
                  <a:pt x="14725" y="10134"/>
                </a:cubicBezTo>
                <a:cubicBezTo>
                  <a:pt x="14746" y="10176"/>
                  <a:pt x="14789" y="10211"/>
                  <a:pt x="14820" y="10211"/>
                </a:cubicBezTo>
                <a:cubicBezTo>
                  <a:pt x="14910" y="10211"/>
                  <a:pt x="14956" y="10062"/>
                  <a:pt x="14884" y="10005"/>
                </a:cubicBezTo>
                <a:cubicBezTo>
                  <a:pt x="14863" y="9988"/>
                  <a:pt x="14840" y="9980"/>
                  <a:pt x="14818" y="9982"/>
                </a:cubicBezTo>
                <a:close/>
                <a:moveTo>
                  <a:pt x="14812" y="10291"/>
                </a:moveTo>
                <a:cubicBezTo>
                  <a:pt x="14764" y="10291"/>
                  <a:pt x="14726" y="10533"/>
                  <a:pt x="14745" y="10716"/>
                </a:cubicBezTo>
                <a:cubicBezTo>
                  <a:pt x="14749" y="10746"/>
                  <a:pt x="14608" y="10938"/>
                  <a:pt x="14432" y="11141"/>
                </a:cubicBezTo>
                <a:cubicBezTo>
                  <a:pt x="14153" y="11461"/>
                  <a:pt x="14111" y="11608"/>
                  <a:pt x="14354" y="11414"/>
                </a:cubicBezTo>
                <a:cubicBezTo>
                  <a:pt x="14398" y="11379"/>
                  <a:pt x="14459" y="11370"/>
                  <a:pt x="14488" y="11393"/>
                </a:cubicBezTo>
                <a:cubicBezTo>
                  <a:pt x="14627" y="11503"/>
                  <a:pt x="14371" y="12344"/>
                  <a:pt x="14199" y="12344"/>
                </a:cubicBezTo>
                <a:cubicBezTo>
                  <a:pt x="14112" y="12344"/>
                  <a:pt x="14105" y="12368"/>
                  <a:pt x="14165" y="12444"/>
                </a:cubicBezTo>
                <a:cubicBezTo>
                  <a:pt x="14280" y="12591"/>
                  <a:pt x="14260" y="12717"/>
                  <a:pt x="14077" y="12996"/>
                </a:cubicBezTo>
                <a:cubicBezTo>
                  <a:pt x="13986" y="13134"/>
                  <a:pt x="13902" y="13363"/>
                  <a:pt x="13894" y="13506"/>
                </a:cubicBezTo>
                <a:cubicBezTo>
                  <a:pt x="13885" y="13648"/>
                  <a:pt x="13816" y="13856"/>
                  <a:pt x="13739" y="13967"/>
                </a:cubicBezTo>
                <a:cubicBezTo>
                  <a:pt x="13662" y="14078"/>
                  <a:pt x="13614" y="14199"/>
                  <a:pt x="13633" y="14237"/>
                </a:cubicBezTo>
                <a:cubicBezTo>
                  <a:pt x="13651" y="14275"/>
                  <a:pt x="13606" y="14359"/>
                  <a:pt x="13532" y="14425"/>
                </a:cubicBezTo>
                <a:cubicBezTo>
                  <a:pt x="13443" y="14505"/>
                  <a:pt x="13422" y="14565"/>
                  <a:pt x="13470" y="14603"/>
                </a:cubicBezTo>
                <a:cubicBezTo>
                  <a:pt x="13522" y="14644"/>
                  <a:pt x="13514" y="14717"/>
                  <a:pt x="13442" y="14858"/>
                </a:cubicBezTo>
                <a:cubicBezTo>
                  <a:pt x="13386" y="14967"/>
                  <a:pt x="13356" y="15057"/>
                  <a:pt x="13376" y="15057"/>
                </a:cubicBezTo>
                <a:cubicBezTo>
                  <a:pt x="13395" y="15057"/>
                  <a:pt x="13381" y="15131"/>
                  <a:pt x="13344" y="15221"/>
                </a:cubicBezTo>
                <a:cubicBezTo>
                  <a:pt x="13306" y="15312"/>
                  <a:pt x="13299" y="15384"/>
                  <a:pt x="13332" y="15384"/>
                </a:cubicBezTo>
                <a:cubicBezTo>
                  <a:pt x="13445" y="15384"/>
                  <a:pt x="13556" y="15130"/>
                  <a:pt x="13571" y="14832"/>
                </a:cubicBezTo>
                <a:cubicBezTo>
                  <a:pt x="13580" y="14627"/>
                  <a:pt x="13621" y="14513"/>
                  <a:pt x="13703" y="14472"/>
                </a:cubicBezTo>
                <a:cubicBezTo>
                  <a:pt x="13769" y="14439"/>
                  <a:pt x="13798" y="14408"/>
                  <a:pt x="13767" y="14405"/>
                </a:cubicBezTo>
                <a:cubicBezTo>
                  <a:pt x="13737" y="14402"/>
                  <a:pt x="13747" y="14346"/>
                  <a:pt x="13789" y="14281"/>
                </a:cubicBezTo>
                <a:cubicBezTo>
                  <a:pt x="13832" y="14216"/>
                  <a:pt x="13905" y="14182"/>
                  <a:pt x="13954" y="14206"/>
                </a:cubicBezTo>
                <a:cubicBezTo>
                  <a:pt x="14037" y="14247"/>
                  <a:pt x="14045" y="14136"/>
                  <a:pt x="13976" y="13866"/>
                </a:cubicBezTo>
                <a:cubicBezTo>
                  <a:pt x="13965" y="13821"/>
                  <a:pt x="14011" y="13698"/>
                  <a:pt x="14081" y="13596"/>
                </a:cubicBezTo>
                <a:cubicBezTo>
                  <a:pt x="14150" y="13493"/>
                  <a:pt x="14209" y="13347"/>
                  <a:pt x="14209" y="13269"/>
                </a:cubicBezTo>
                <a:cubicBezTo>
                  <a:pt x="14210" y="13191"/>
                  <a:pt x="14249" y="13137"/>
                  <a:pt x="14298" y="13150"/>
                </a:cubicBezTo>
                <a:cubicBezTo>
                  <a:pt x="14349" y="13164"/>
                  <a:pt x="14371" y="13128"/>
                  <a:pt x="14352" y="13063"/>
                </a:cubicBezTo>
                <a:cubicBezTo>
                  <a:pt x="14333" y="13002"/>
                  <a:pt x="14369" y="12865"/>
                  <a:pt x="14432" y="12759"/>
                </a:cubicBezTo>
                <a:lnTo>
                  <a:pt x="14547" y="12565"/>
                </a:lnTo>
                <a:lnTo>
                  <a:pt x="14621" y="12741"/>
                </a:lnTo>
                <a:cubicBezTo>
                  <a:pt x="14743" y="13032"/>
                  <a:pt x="14860" y="12878"/>
                  <a:pt x="14844" y="12447"/>
                </a:cubicBezTo>
                <a:cubicBezTo>
                  <a:pt x="14834" y="12189"/>
                  <a:pt x="14863" y="12009"/>
                  <a:pt x="14930" y="11914"/>
                </a:cubicBezTo>
                <a:cubicBezTo>
                  <a:pt x="14986" y="11835"/>
                  <a:pt x="15006" y="11768"/>
                  <a:pt x="14974" y="11767"/>
                </a:cubicBezTo>
                <a:cubicBezTo>
                  <a:pt x="14942" y="11765"/>
                  <a:pt x="14967" y="11716"/>
                  <a:pt x="15029" y="11656"/>
                </a:cubicBezTo>
                <a:cubicBezTo>
                  <a:pt x="15134" y="11554"/>
                  <a:pt x="15131" y="11535"/>
                  <a:pt x="14994" y="11347"/>
                </a:cubicBezTo>
                <a:cubicBezTo>
                  <a:pt x="14880" y="11188"/>
                  <a:pt x="14851" y="11058"/>
                  <a:pt x="14858" y="10718"/>
                </a:cubicBezTo>
                <a:cubicBezTo>
                  <a:pt x="14863" y="10483"/>
                  <a:pt x="14843" y="10291"/>
                  <a:pt x="14812" y="10291"/>
                </a:cubicBezTo>
                <a:close/>
                <a:moveTo>
                  <a:pt x="3842" y="10865"/>
                </a:moveTo>
                <a:cubicBezTo>
                  <a:pt x="3805" y="10865"/>
                  <a:pt x="3772" y="10893"/>
                  <a:pt x="3770" y="10927"/>
                </a:cubicBezTo>
                <a:cubicBezTo>
                  <a:pt x="3767" y="10961"/>
                  <a:pt x="3752" y="11108"/>
                  <a:pt x="3738" y="11252"/>
                </a:cubicBezTo>
                <a:cubicBezTo>
                  <a:pt x="3716" y="11465"/>
                  <a:pt x="3733" y="11513"/>
                  <a:pt x="3828" y="11504"/>
                </a:cubicBezTo>
                <a:cubicBezTo>
                  <a:pt x="3954" y="11492"/>
                  <a:pt x="3986" y="11298"/>
                  <a:pt x="3888" y="11138"/>
                </a:cubicBezTo>
                <a:cubicBezTo>
                  <a:pt x="3855" y="11084"/>
                  <a:pt x="3845" y="11000"/>
                  <a:pt x="3868" y="10953"/>
                </a:cubicBezTo>
                <a:cubicBezTo>
                  <a:pt x="3891" y="10906"/>
                  <a:pt x="3879" y="10865"/>
                  <a:pt x="3842" y="10865"/>
                </a:cubicBezTo>
                <a:close/>
                <a:moveTo>
                  <a:pt x="3748" y="11816"/>
                </a:moveTo>
                <a:cubicBezTo>
                  <a:pt x="3734" y="11827"/>
                  <a:pt x="3716" y="11863"/>
                  <a:pt x="3697" y="11929"/>
                </a:cubicBezTo>
                <a:cubicBezTo>
                  <a:pt x="3668" y="12031"/>
                  <a:pt x="3664" y="12155"/>
                  <a:pt x="3687" y="12205"/>
                </a:cubicBezTo>
                <a:cubicBezTo>
                  <a:pt x="3744" y="12322"/>
                  <a:pt x="3832" y="12015"/>
                  <a:pt x="3786" y="11860"/>
                </a:cubicBezTo>
                <a:cubicBezTo>
                  <a:pt x="3774" y="11818"/>
                  <a:pt x="3762" y="11805"/>
                  <a:pt x="3748" y="11816"/>
                </a:cubicBezTo>
                <a:close/>
                <a:moveTo>
                  <a:pt x="3705" y="12416"/>
                </a:moveTo>
                <a:cubicBezTo>
                  <a:pt x="3695" y="12427"/>
                  <a:pt x="3679" y="12451"/>
                  <a:pt x="3661" y="12483"/>
                </a:cubicBezTo>
                <a:cubicBezTo>
                  <a:pt x="3615" y="12564"/>
                  <a:pt x="3593" y="12679"/>
                  <a:pt x="3611" y="12741"/>
                </a:cubicBezTo>
                <a:cubicBezTo>
                  <a:pt x="3629" y="12802"/>
                  <a:pt x="3645" y="12885"/>
                  <a:pt x="3645" y="12926"/>
                </a:cubicBezTo>
                <a:cubicBezTo>
                  <a:pt x="3645" y="12968"/>
                  <a:pt x="3657" y="13003"/>
                  <a:pt x="3671" y="13003"/>
                </a:cubicBezTo>
                <a:cubicBezTo>
                  <a:pt x="3685" y="13003"/>
                  <a:pt x="3708" y="12852"/>
                  <a:pt x="3722" y="12668"/>
                </a:cubicBezTo>
                <a:cubicBezTo>
                  <a:pt x="3738" y="12450"/>
                  <a:pt x="3737" y="12383"/>
                  <a:pt x="3705" y="12416"/>
                </a:cubicBezTo>
                <a:close/>
                <a:moveTo>
                  <a:pt x="3722" y="13382"/>
                </a:moveTo>
                <a:cubicBezTo>
                  <a:pt x="3691" y="13358"/>
                  <a:pt x="3667" y="13394"/>
                  <a:pt x="3667" y="13459"/>
                </a:cubicBezTo>
                <a:cubicBezTo>
                  <a:pt x="3667" y="13598"/>
                  <a:pt x="3686" y="13611"/>
                  <a:pt x="3738" y="13503"/>
                </a:cubicBezTo>
                <a:cubicBezTo>
                  <a:pt x="3758" y="13461"/>
                  <a:pt x="3752" y="13406"/>
                  <a:pt x="3722" y="13382"/>
                </a:cubicBezTo>
                <a:close/>
                <a:moveTo>
                  <a:pt x="3713" y="13823"/>
                </a:moveTo>
                <a:cubicBezTo>
                  <a:pt x="3622" y="13823"/>
                  <a:pt x="3570" y="13970"/>
                  <a:pt x="3641" y="14026"/>
                </a:cubicBezTo>
                <a:cubicBezTo>
                  <a:pt x="3675" y="14053"/>
                  <a:pt x="3690" y="14152"/>
                  <a:pt x="3675" y="14248"/>
                </a:cubicBezTo>
                <a:cubicBezTo>
                  <a:pt x="3661" y="14344"/>
                  <a:pt x="3665" y="14456"/>
                  <a:pt x="3683" y="14495"/>
                </a:cubicBezTo>
                <a:cubicBezTo>
                  <a:pt x="3749" y="14630"/>
                  <a:pt x="3852" y="14566"/>
                  <a:pt x="3804" y="14420"/>
                </a:cubicBezTo>
                <a:cubicBezTo>
                  <a:pt x="3778" y="14341"/>
                  <a:pt x="3760" y="14174"/>
                  <a:pt x="3766" y="14049"/>
                </a:cubicBezTo>
                <a:cubicBezTo>
                  <a:pt x="3771" y="13925"/>
                  <a:pt x="3747" y="13823"/>
                  <a:pt x="3713" y="13823"/>
                </a:cubicBezTo>
                <a:close/>
                <a:moveTo>
                  <a:pt x="14816" y="13823"/>
                </a:moveTo>
                <a:cubicBezTo>
                  <a:pt x="14778" y="13823"/>
                  <a:pt x="14766" y="13860"/>
                  <a:pt x="14788" y="13905"/>
                </a:cubicBezTo>
                <a:cubicBezTo>
                  <a:pt x="14809" y="13950"/>
                  <a:pt x="14840" y="13987"/>
                  <a:pt x="14856" y="13987"/>
                </a:cubicBezTo>
                <a:cubicBezTo>
                  <a:pt x="14871" y="13987"/>
                  <a:pt x="14884" y="13950"/>
                  <a:pt x="14884" y="13905"/>
                </a:cubicBezTo>
                <a:cubicBezTo>
                  <a:pt x="14884" y="13860"/>
                  <a:pt x="14853" y="13823"/>
                  <a:pt x="14816" y="13823"/>
                </a:cubicBezTo>
                <a:close/>
                <a:moveTo>
                  <a:pt x="14774" y="14163"/>
                </a:moveTo>
                <a:cubicBezTo>
                  <a:pt x="14768" y="14170"/>
                  <a:pt x="14774" y="14199"/>
                  <a:pt x="14792" y="14258"/>
                </a:cubicBezTo>
                <a:cubicBezTo>
                  <a:pt x="14816" y="14339"/>
                  <a:pt x="14850" y="14386"/>
                  <a:pt x="14870" y="14361"/>
                </a:cubicBezTo>
                <a:cubicBezTo>
                  <a:pt x="14890" y="14336"/>
                  <a:pt x="14872" y="14267"/>
                  <a:pt x="14828" y="14212"/>
                </a:cubicBezTo>
                <a:cubicBezTo>
                  <a:pt x="14796" y="14171"/>
                  <a:pt x="14779" y="14156"/>
                  <a:pt x="14774" y="14163"/>
                </a:cubicBezTo>
                <a:close/>
                <a:moveTo>
                  <a:pt x="14844" y="14598"/>
                </a:moveTo>
                <a:cubicBezTo>
                  <a:pt x="14836" y="14595"/>
                  <a:pt x="14829" y="14596"/>
                  <a:pt x="14820" y="14603"/>
                </a:cubicBezTo>
                <a:cubicBezTo>
                  <a:pt x="14784" y="14631"/>
                  <a:pt x="14755" y="14708"/>
                  <a:pt x="14755" y="14773"/>
                </a:cubicBezTo>
                <a:cubicBezTo>
                  <a:pt x="14755" y="14838"/>
                  <a:pt x="14784" y="14892"/>
                  <a:pt x="14820" y="14892"/>
                </a:cubicBezTo>
                <a:cubicBezTo>
                  <a:pt x="14855" y="14892"/>
                  <a:pt x="14884" y="14817"/>
                  <a:pt x="14884" y="14724"/>
                </a:cubicBezTo>
                <a:cubicBezTo>
                  <a:pt x="14884" y="14654"/>
                  <a:pt x="14867" y="14606"/>
                  <a:pt x="14844" y="14598"/>
                </a:cubicBezTo>
                <a:close/>
                <a:moveTo>
                  <a:pt x="3794" y="14850"/>
                </a:moveTo>
                <a:cubicBezTo>
                  <a:pt x="3786" y="14847"/>
                  <a:pt x="3777" y="14850"/>
                  <a:pt x="3770" y="14856"/>
                </a:cubicBezTo>
                <a:cubicBezTo>
                  <a:pt x="3740" y="14879"/>
                  <a:pt x="3732" y="14952"/>
                  <a:pt x="3752" y="15018"/>
                </a:cubicBezTo>
                <a:cubicBezTo>
                  <a:pt x="3806" y="15199"/>
                  <a:pt x="3894" y="15162"/>
                  <a:pt x="3856" y="14974"/>
                </a:cubicBezTo>
                <a:cubicBezTo>
                  <a:pt x="3842" y="14907"/>
                  <a:pt x="3818" y="14860"/>
                  <a:pt x="3794" y="14850"/>
                </a:cubicBezTo>
                <a:close/>
                <a:moveTo>
                  <a:pt x="14764" y="14997"/>
                </a:moveTo>
                <a:cubicBezTo>
                  <a:pt x="14759" y="15011"/>
                  <a:pt x="14760" y="15037"/>
                  <a:pt x="14772" y="15075"/>
                </a:cubicBezTo>
                <a:cubicBezTo>
                  <a:pt x="14792" y="15144"/>
                  <a:pt x="14777" y="15243"/>
                  <a:pt x="14737" y="15294"/>
                </a:cubicBezTo>
                <a:cubicBezTo>
                  <a:pt x="14684" y="15362"/>
                  <a:pt x="14685" y="15409"/>
                  <a:pt x="14739" y="15479"/>
                </a:cubicBezTo>
                <a:cubicBezTo>
                  <a:pt x="14792" y="15546"/>
                  <a:pt x="14794" y="15620"/>
                  <a:pt x="14747" y="15731"/>
                </a:cubicBezTo>
                <a:cubicBezTo>
                  <a:pt x="14702" y="15840"/>
                  <a:pt x="14703" y="15969"/>
                  <a:pt x="14749" y="16141"/>
                </a:cubicBezTo>
                <a:cubicBezTo>
                  <a:pt x="14787" y="16279"/>
                  <a:pt x="14799" y="16430"/>
                  <a:pt x="14776" y="16479"/>
                </a:cubicBezTo>
                <a:cubicBezTo>
                  <a:pt x="14705" y="16625"/>
                  <a:pt x="14709" y="17550"/>
                  <a:pt x="14782" y="17705"/>
                </a:cubicBezTo>
                <a:cubicBezTo>
                  <a:pt x="14819" y="17784"/>
                  <a:pt x="14858" y="17849"/>
                  <a:pt x="14868" y="17849"/>
                </a:cubicBezTo>
                <a:cubicBezTo>
                  <a:pt x="14923" y="17849"/>
                  <a:pt x="14856" y="15044"/>
                  <a:pt x="14800" y="15000"/>
                </a:cubicBezTo>
                <a:cubicBezTo>
                  <a:pt x="14781" y="14985"/>
                  <a:pt x="14768" y="14984"/>
                  <a:pt x="14764" y="14997"/>
                </a:cubicBezTo>
                <a:close/>
                <a:moveTo>
                  <a:pt x="3864" y="15252"/>
                </a:moveTo>
                <a:cubicBezTo>
                  <a:pt x="3830" y="15317"/>
                  <a:pt x="3883" y="15827"/>
                  <a:pt x="3958" y="16069"/>
                </a:cubicBezTo>
                <a:cubicBezTo>
                  <a:pt x="3998" y="16196"/>
                  <a:pt x="4031" y="16333"/>
                  <a:pt x="4031" y="16376"/>
                </a:cubicBezTo>
                <a:cubicBezTo>
                  <a:pt x="4031" y="16473"/>
                  <a:pt x="4141" y="16477"/>
                  <a:pt x="4187" y="16381"/>
                </a:cubicBezTo>
                <a:cubicBezTo>
                  <a:pt x="4207" y="16341"/>
                  <a:pt x="4182" y="16265"/>
                  <a:pt x="4133" y="16213"/>
                </a:cubicBezTo>
                <a:cubicBezTo>
                  <a:pt x="4055" y="16131"/>
                  <a:pt x="3948" y="15695"/>
                  <a:pt x="3936" y="15412"/>
                </a:cubicBezTo>
                <a:cubicBezTo>
                  <a:pt x="3934" y="15359"/>
                  <a:pt x="3911" y="15286"/>
                  <a:pt x="3884" y="15252"/>
                </a:cubicBezTo>
                <a:cubicBezTo>
                  <a:pt x="3876" y="15241"/>
                  <a:pt x="3869" y="15243"/>
                  <a:pt x="3864" y="15252"/>
                </a:cubicBezTo>
                <a:close/>
                <a:moveTo>
                  <a:pt x="13201" y="15634"/>
                </a:moveTo>
                <a:cubicBezTo>
                  <a:pt x="13156" y="15635"/>
                  <a:pt x="13072" y="15765"/>
                  <a:pt x="13014" y="15922"/>
                </a:cubicBezTo>
                <a:cubicBezTo>
                  <a:pt x="12901" y="16231"/>
                  <a:pt x="12923" y="16293"/>
                  <a:pt x="13064" y="16064"/>
                </a:cubicBezTo>
                <a:cubicBezTo>
                  <a:pt x="13244" y="15772"/>
                  <a:pt x="13288" y="15631"/>
                  <a:pt x="13201" y="15634"/>
                </a:cubicBezTo>
                <a:close/>
                <a:moveTo>
                  <a:pt x="20509" y="16115"/>
                </a:moveTo>
                <a:cubicBezTo>
                  <a:pt x="20398" y="16197"/>
                  <a:pt x="19941" y="16804"/>
                  <a:pt x="19756" y="17130"/>
                </a:cubicBezTo>
                <a:cubicBezTo>
                  <a:pt x="19686" y="17255"/>
                  <a:pt x="19651" y="17357"/>
                  <a:pt x="19680" y="17357"/>
                </a:cubicBezTo>
                <a:cubicBezTo>
                  <a:pt x="19709" y="17357"/>
                  <a:pt x="19769" y="17280"/>
                  <a:pt x="19815" y="17187"/>
                </a:cubicBezTo>
                <a:cubicBezTo>
                  <a:pt x="19871" y="17071"/>
                  <a:pt x="19938" y="17036"/>
                  <a:pt x="20023" y="17071"/>
                </a:cubicBezTo>
                <a:cubicBezTo>
                  <a:pt x="20119" y="17110"/>
                  <a:pt x="20139" y="17090"/>
                  <a:pt x="20110" y="16991"/>
                </a:cubicBezTo>
                <a:cubicBezTo>
                  <a:pt x="20086" y="16910"/>
                  <a:pt x="20157" y="16741"/>
                  <a:pt x="20303" y="16535"/>
                </a:cubicBezTo>
                <a:cubicBezTo>
                  <a:pt x="20430" y="16355"/>
                  <a:pt x="20536" y="16166"/>
                  <a:pt x="20536" y="16115"/>
                </a:cubicBezTo>
                <a:cubicBezTo>
                  <a:pt x="20536" y="16103"/>
                  <a:pt x="20525" y="16104"/>
                  <a:pt x="20509" y="16115"/>
                </a:cubicBezTo>
                <a:close/>
                <a:moveTo>
                  <a:pt x="12856" y="16453"/>
                </a:moveTo>
                <a:cubicBezTo>
                  <a:pt x="12796" y="16453"/>
                  <a:pt x="12455" y="16933"/>
                  <a:pt x="12486" y="16973"/>
                </a:cubicBezTo>
                <a:cubicBezTo>
                  <a:pt x="12501" y="16992"/>
                  <a:pt x="12396" y="17136"/>
                  <a:pt x="12253" y="17293"/>
                </a:cubicBezTo>
                <a:cubicBezTo>
                  <a:pt x="12110" y="17449"/>
                  <a:pt x="11994" y="17622"/>
                  <a:pt x="11994" y="17674"/>
                </a:cubicBezTo>
                <a:cubicBezTo>
                  <a:pt x="11994" y="17826"/>
                  <a:pt x="12081" y="17776"/>
                  <a:pt x="12219" y="17545"/>
                </a:cubicBezTo>
                <a:cubicBezTo>
                  <a:pt x="12290" y="17427"/>
                  <a:pt x="12422" y="17230"/>
                  <a:pt x="12512" y="17107"/>
                </a:cubicBezTo>
                <a:cubicBezTo>
                  <a:pt x="12710" y="16838"/>
                  <a:pt x="12911" y="16453"/>
                  <a:pt x="12856" y="16453"/>
                </a:cubicBezTo>
                <a:close/>
                <a:moveTo>
                  <a:pt x="4151" y="16741"/>
                </a:moveTo>
                <a:cubicBezTo>
                  <a:pt x="4076" y="16748"/>
                  <a:pt x="4116" y="16954"/>
                  <a:pt x="4252" y="17215"/>
                </a:cubicBezTo>
                <a:cubicBezTo>
                  <a:pt x="4398" y="17498"/>
                  <a:pt x="4444" y="17458"/>
                  <a:pt x="4342" y="17141"/>
                </a:cubicBezTo>
                <a:cubicBezTo>
                  <a:pt x="4300" y="17010"/>
                  <a:pt x="4271" y="16879"/>
                  <a:pt x="4276" y="16850"/>
                </a:cubicBezTo>
                <a:cubicBezTo>
                  <a:pt x="4280" y="16820"/>
                  <a:pt x="4241" y="16777"/>
                  <a:pt x="4189" y="16752"/>
                </a:cubicBezTo>
                <a:cubicBezTo>
                  <a:pt x="4174" y="16744"/>
                  <a:pt x="4162" y="16740"/>
                  <a:pt x="4151" y="16741"/>
                </a:cubicBezTo>
                <a:close/>
                <a:moveTo>
                  <a:pt x="19395" y="17457"/>
                </a:moveTo>
                <a:cubicBezTo>
                  <a:pt x="19384" y="17465"/>
                  <a:pt x="19379" y="17493"/>
                  <a:pt x="19379" y="17542"/>
                </a:cubicBezTo>
                <a:cubicBezTo>
                  <a:pt x="19379" y="17618"/>
                  <a:pt x="19321" y="17718"/>
                  <a:pt x="19250" y="17767"/>
                </a:cubicBezTo>
                <a:cubicBezTo>
                  <a:pt x="19180" y="17815"/>
                  <a:pt x="19122" y="17887"/>
                  <a:pt x="19122" y="17926"/>
                </a:cubicBezTo>
                <a:cubicBezTo>
                  <a:pt x="19122" y="18055"/>
                  <a:pt x="19381" y="17915"/>
                  <a:pt x="19451" y="17749"/>
                </a:cubicBezTo>
                <a:cubicBezTo>
                  <a:pt x="19499" y="17633"/>
                  <a:pt x="19499" y="17560"/>
                  <a:pt x="19449" y="17496"/>
                </a:cubicBezTo>
                <a:cubicBezTo>
                  <a:pt x="19424" y="17464"/>
                  <a:pt x="19406" y="17450"/>
                  <a:pt x="19395" y="17457"/>
                </a:cubicBezTo>
                <a:close/>
                <a:moveTo>
                  <a:pt x="4557" y="17625"/>
                </a:moveTo>
                <a:cubicBezTo>
                  <a:pt x="4525" y="17614"/>
                  <a:pt x="4504" y="17636"/>
                  <a:pt x="4479" y="17687"/>
                </a:cubicBezTo>
                <a:cubicBezTo>
                  <a:pt x="4401" y="17843"/>
                  <a:pt x="4398" y="17956"/>
                  <a:pt x="4475" y="17895"/>
                </a:cubicBezTo>
                <a:cubicBezTo>
                  <a:pt x="4527" y="17854"/>
                  <a:pt x="4635" y="17985"/>
                  <a:pt x="4639" y="18096"/>
                </a:cubicBezTo>
                <a:cubicBezTo>
                  <a:pt x="4642" y="18169"/>
                  <a:pt x="5280" y="18891"/>
                  <a:pt x="5429" y="18990"/>
                </a:cubicBezTo>
                <a:cubicBezTo>
                  <a:pt x="5508" y="19043"/>
                  <a:pt x="5571" y="19134"/>
                  <a:pt x="5571" y="19191"/>
                </a:cubicBezTo>
                <a:cubicBezTo>
                  <a:pt x="5571" y="19248"/>
                  <a:pt x="5665" y="19334"/>
                  <a:pt x="5780" y="19382"/>
                </a:cubicBezTo>
                <a:cubicBezTo>
                  <a:pt x="5895" y="19430"/>
                  <a:pt x="5996" y="19473"/>
                  <a:pt x="6005" y="19480"/>
                </a:cubicBezTo>
                <a:cubicBezTo>
                  <a:pt x="6014" y="19486"/>
                  <a:pt x="6021" y="19454"/>
                  <a:pt x="6021" y="19408"/>
                </a:cubicBezTo>
                <a:cubicBezTo>
                  <a:pt x="6021" y="19361"/>
                  <a:pt x="5970" y="19300"/>
                  <a:pt x="5909" y="19271"/>
                </a:cubicBezTo>
                <a:cubicBezTo>
                  <a:pt x="5744" y="19194"/>
                  <a:pt x="4867" y="18253"/>
                  <a:pt x="4858" y="18145"/>
                </a:cubicBezTo>
                <a:cubicBezTo>
                  <a:pt x="4854" y="18095"/>
                  <a:pt x="4852" y="18032"/>
                  <a:pt x="4854" y="18004"/>
                </a:cubicBezTo>
                <a:cubicBezTo>
                  <a:pt x="4857" y="17976"/>
                  <a:pt x="4786" y="17865"/>
                  <a:pt x="4698" y="17759"/>
                </a:cubicBezTo>
                <a:cubicBezTo>
                  <a:pt x="4630" y="17677"/>
                  <a:pt x="4589" y="17635"/>
                  <a:pt x="4557" y="17625"/>
                </a:cubicBezTo>
                <a:close/>
                <a:moveTo>
                  <a:pt x="11797" y="17785"/>
                </a:moveTo>
                <a:cubicBezTo>
                  <a:pt x="11774" y="17794"/>
                  <a:pt x="11745" y="17834"/>
                  <a:pt x="11703" y="17911"/>
                </a:cubicBezTo>
                <a:cubicBezTo>
                  <a:pt x="11647" y="18013"/>
                  <a:pt x="11559" y="18096"/>
                  <a:pt x="11508" y="18096"/>
                </a:cubicBezTo>
                <a:cubicBezTo>
                  <a:pt x="11457" y="18096"/>
                  <a:pt x="11416" y="18111"/>
                  <a:pt x="11416" y="18130"/>
                </a:cubicBezTo>
                <a:cubicBezTo>
                  <a:pt x="11416" y="18149"/>
                  <a:pt x="11399" y="18223"/>
                  <a:pt x="11377" y="18295"/>
                </a:cubicBezTo>
                <a:cubicBezTo>
                  <a:pt x="11334" y="18439"/>
                  <a:pt x="11449" y="18474"/>
                  <a:pt x="11516" y="18336"/>
                </a:cubicBezTo>
                <a:cubicBezTo>
                  <a:pt x="11539" y="18288"/>
                  <a:pt x="11599" y="18270"/>
                  <a:pt x="11651" y="18295"/>
                </a:cubicBezTo>
                <a:cubicBezTo>
                  <a:pt x="11702" y="18320"/>
                  <a:pt x="11727" y="18305"/>
                  <a:pt x="11707" y="18264"/>
                </a:cubicBezTo>
                <a:cubicBezTo>
                  <a:pt x="11687" y="18222"/>
                  <a:pt x="11726" y="18140"/>
                  <a:pt x="11795" y="18078"/>
                </a:cubicBezTo>
                <a:cubicBezTo>
                  <a:pt x="11883" y="18000"/>
                  <a:pt x="11904" y="17930"/>
                  <a:pt x="11863" y="17846"/>
                </a:cubicBezTo>
                <a:cubicBezTo>
                  <a:pt x="11839" y="17797"/>
                  <a:pt x="11821" y="17775"/>
                  <a:pt x="11797" y="17785"/>
                </a:cubicBezTo>
                <a:close/>
                <a:moveTo>
                  <a:pt x="14974" y="18096"/>
                </a:moveTo>
                <a:cubicBezTo>
                  <a:pt x="14925" y="18096"/>
                  <a:pt x="14884" y="18133"/>
                  <a:pt x="14884" y="18176"/>
                </a:cubicBezTo>
                <a:cubicBezTo>
                  <a:pt x="14884" y="18376"/>
                  <a:pt x="15167" y="19192"/>
                  <a:pt x="15314" y="19415"/>
                </a:cubicBezTo>
                <a:cubicBezTo>
                  <a:pt x="15506" y="19708"/>
                  <a:pt x="15542" y="19695"/>
                  <a:pt x="15464" y="19364"/>
                </a:cubicBezTo>
                <a:cubicBezTo>
                  <a:pt x="15433" y="19231"/>
                  <a:pt x="15405" y="19155"/>
                  <a:pt x="15402" y="19196"/>
                </a:cubicBezTo>
                <a:cubicBezTo>
                  <a:pt x="15399" y="19237"/>
                  <a:pt x="15341" y="19205"/>
                  <a:pt x="15272" y="19124"/>
                </a:cubicBezTo>
                <a:cubicBezTo>
                  <a:pt x="15202" y="19043"/>
                  <a:pt x="15159" y="18944"/>
                  <a:pt x="15179" y="18903"/>
                </a:cubicBezTo>
                <a:cubicBezTo>
                  <a:pt x="15199" y="18862"/>
                  <a:pt x="15180" y="18775"/>
                  <a:pt x="15137" y="18709"/>
                </a:cubicBezTo>
                <a:cubicBezTo>
                  <a:pt x="15094" y="18644"/>
                  <a:pt x="15083" y="18588"/>
                  <a:pt x="15109" y="18588"/>
                </a:cubicBezTo>
                <a:cubicBezTo>
                  <a:pt x="15135" y="18588"/>
                  <a:pt x="15128" y="18542"/>
                  <a:pt x="15093" y="18485"/>
                </a:cubicBezTo>
                <a:cubicBezTo>
                  <a:pt x="15058" y="18429"/>
                  <a:pt x="15037" y="18320"/>
                  <a:pt x="15047" y="18241"/>
                </a:cubicBezTo>
                <a:cubicBezTo>
                  <a:pt x="15057" y="18161"/>
                  <a:pt x="15025" y="18096"/>
                  <a:pt x="14974" y="18096"/>
                </a:cubicBezTo>
                <a:close/>
                <a:moveTo>
                  <a:pt x="18957" y="18099"/>
                </a:moveTo>
                <a:cubicBezTo>
                  <a:pt x="18889" y="18102"/>
                  <a:pt x="18481" y="18562"/>
                  <a:pt x="18481" y="18635"/>
                </a:cubicBezTo>
                <a:cubicBezTo>
                  <a:pt x="18481" y="18661"/>
                  <a:pt x="18544" y="18670"/>
                  <a:pt x="18624" y="18655"/>
                </a:cubicBezTo>
                <a:cubicBezTo>
                  <a:pt x="18703" y="18641"/>
                  <a:pt x="18754" y="18606"/>
                  <a:pt x="18736" y="18576"/>
                </a:cubicBezTo>
                <a:cubicBezTo>
                  <a:pt x="18718" y="18545"/>
                  <a:pt x="18775" y="18424"/>
                  <a:pt x="18861" y="18308"/>
                </a:cubicBezTo>
                <a:cubicBezTo>
                  <a:pt x="18946" y="18191"/>
                  <a:pt x="18990" y="18098"/>
                  <a:pt x="18957" y="18099"/>
                </a:cubicBezTo>
                <a:close/>
                <a:moveTo>
                  <a:pt x="11195" y="18527"/>
                </a:moveTo>
                <a:cubicBezTo>
                  <a:pt x="11180" y="18506"/>
                  <a:pt x="10769" y="18749"/>
                  <a:pt x="10711" y="18813"/>
                </a:cubicBezTo>
                <a:cubicBezTo>
                  <a:pt x="10694" y="18831"/>
                  <a:pt x="10718" y="18872"/>
                  <a:pt x="10763" y="18908"/>
                </a:cubicBezTo>
                <a:cubicBezTo>
                  <a:pt x="10813" y="18948"/>
                  <a:pt x="10913" y="18893"/>
                  <a:pt x="11026" y="18761"/>
                </a:cubicBezTo>
                <a:cubicBezTo>
                  <a:pt x="11127" y="18644"/>
                  <a:pt x="11203" y="18538"/>
                  <a:pt x="11195" y="18527"/>
                </a:cubicBezTo>
                <a:close/>
                <a:moveTo>
                  <a:pt x="18234" y="18838"/>
                </a:moveTo>
                <a:cubicBezTo>
                  <a:pt x="18198" y="18829"/>
                  <a:pt x="18120" y="18862"/>
                  <a:pt x="18013" y="18939"/>
                </a:cubicBezTo>
                <a:cubicBezTo>
                  <a:pt x="17934" y="18995"/>
                  <a:pt x="17860" y="19047"/>
                  <a:pt x="17848" y="19055"/>
                </a:cubicBezTo>
                <a:cubicBezTo>
                  <a:pt x="17836" y="19063"/>
                  <a:pt x="17847" y="19152"/>
                  <a:pt x="17872" y="19253"/>
                </a:cubicBezTo>
                <a:cubicBezTo>
                  <a:pt x="17913" y="19416"/>
                  <a:pt x="17923" y="19422"/>
                  <a:pt x="17977" y="19299"/>
                </a:cubicBezTo>
                <a:cubicBezTo>
                  <a:pt x="18010" y="19223"/>
                  <a:pt x="18074" y="19186"/>
                  <a:pt x="18115" y="19217"/>
                </a:cubicBezTo>
                <a:cubicBezTo>
                  <a:pt x="18157" y="19248"/>
                  <a:pt x="18168" y="19242"/>
                  <a:pt x="18142" y="19204"/>
                </a:cubicBezTo>
                <a:cubicBezTo>
                  <a:pt x="18115" y="19167"/>
                  <a:pt x="18143" y="19068"/>
                  <a:pt x="18202" y="18985"/>
                </a:cubicBezTo>
                <a:cubicBezTo>
                  <a:pt x="18264" y="18897"/>
                  <a:pt x="18270" y="18847"/>
                  <a:pt x="18234" y="18838"/>
                </a:cubicBezTo>
                <a:close/>
                <a:moveTo>
                  <a:pt x="10544" y="19024"/>
                </a:moveTo>
                <a:cubicBezTo>
                  <a:pt x="10443" y="18981"/>
                  <a:pt x="10002" y="19232"/>
                  <a:pt x="10002" y="19333"/>
                </a:cubicBezTo>
                <a:cubicBezTo>
                  <a:pt x="10002" y="19380"/>
                  <a:pt x="10025" y="19405"/>
                  <a:pt x="10052" y="19387"/>
                </a:cubicBezTo>
                <a:cubicBezTo>
                  <a:pt x="10078" y="19369"/>
                  <a:pt x="10214" y="19287"/>
                  <a:pt x="10355" y="19204"/>
                </a:cubicBezTo>
                <a:cubicBezTo>
                  <a:pt x="10496" y="19121"/>
                  <a:pt x="10582" y="19040"/>
                  <a:pt x="10544" y="19024"/>
                </a:cubicBezTo>
                <a:close/>
                <a:moveTo>
                  <a:pt x="17682" y="19194"/>
                </a:moveTo>
                <a:cubicBezTo>
                  <a:pt x="17661" y="19204"/>
                  <a:pt x="17624" y="19257"/>
                  <a:pt x="17559" y="19361"/>
                </a:cubicBezTo>
                <a:cubicBezTo>
                  <a:pt x="17472" y="19501"/>
                  <a:pt x="17378" y="19576"/>
                  <a:pt x="17334" y="19542"/>
                </a:cubicBezTo>
                <a:cubicBezTo>
                  <a:pt x="17293" y="19509"/>
                  <a:pt x="17260" y="19502"/>
                  <a:pt x="17260" y="19524"/>
                </a:cubicBezTo>
                <a:cubicBezTo>
                  <a:pt x="17260" y="19545"/>
                  <a:pt x="17243" y="19620"/>
                  <a:pt x="17222" y="19691"/>
                </a:cubicBezTo>
                <a:cubicBezTo>
                  <a:pt x="17169" y="19866"/>
                  <a:pt x="17221" y="19856"/>
                  <a:pt x="17485" y="19637"/>
                </a:cubicBezTo>
                <a:cubicBezTo>
                  <a:pt x="17616" y="19528"/>
                  <a:pt x="17708" y="19383"/>
                  <a:pt x="17708" y="19287"/>
                </a:cubicBezTo>
                <a:cubicBezTo>
                  <a:pt x="17708" y="19215"/>
                  <a:pt x="17703" y="19183"/>
                  <a:pt x="17682" y="19194"/>
                </a:cubicBezTo>
                <a:close/>
                <a:moveTo>
                  <a:pt x="9737" y="19402"/>
                </a:moveTo>
                <a:cubicBezTo>
                  <a:pt x="9688" y="19420"/>
                  <a:pt x="9534" y="19469"/>
                  <a:pt x="9393" y="19513"/>
                </a:cubicBezTo>
                <a:cubicBezTo>
                  <a:pt x="9252" y="19557"/>
                  <a:pt x="9084" y="19627"/>
                  <a:pt x="9022" y="19668"/>
                </a:cubicBezTo>
                <a:cubicBezTo>
                  <a:pt x="8951" y="19714"/>
                  <a:pt x="8860" y="19709"/>
                  <a:pt x="8785" y="19657"/>
                </a:cubicBezTo>
                <a:cubicBezTo>
                  <a:pt x="8639" y="19558"/>
                  <a:pt x="8585" y="19553"/>
                  <a:pt x="8604" y="19637"/>
                </a:cubicBezTo>
                <a:cubicBezTo>
                  <a:pt x="8611" y="19671"/>
                  <a:pt x="8583" y="19779"/>
                  <a:pt x="8540" y="19879"/>
                </a:cubicBezTo>
                <a:cubicBezTo>
                  <a:pt x="8462" y="20058"/>
                  <a:pt x="8463" y="20058"/>
                  <a:pt x="8678" y="19943"/>
                </a:cubicBezTo>
                <a:cubicBezTo>
                  <a:pt x="8798" y="19880"/>
                  <a:pt x="8912" y="19849"/>
                  <a:pt x="8933" y="19876"/>
                </a:cubicBezTo>
                <a:cubicBezTo>
                  <a:pt x="8955" y="19904"/>
                  <a:pt x="9014" y="19882"/>
                  <a:pt x="9066" y="19828"/>
                </a:cubicBezTo>
                <a:cubicBezTo>
                  <a:pt x="9149" y="19739"/>
                  <a:pt x="9462" y="19649"/>
                  <a:pt x="9755" y="19629"/>
                </a:cubicBezTo>
                <a:cubicBezTo>
                  <a:pt x="9812" y="19625"/>
                  <a:pt x="9852" y="19565"/>
                  <a:pt x="9843" y="19495"/>
                </a:cubicBezTo>
                <a:cubicBezTo>
                  <a:pt x="9834" y="19426"/>
                  <a:pt x="9785" y="19385"/>
                  <a:pt x="9737" y="19402"/>
                </a:cubicBezTo>
                <a:close/>
                <a:moveTo>
                  <a:pt x="6324" y="19529"/>
                </a:moveTo>
                <a:cubicBezTo>
                  <a:pt x="6239" y="19544"/>
                  <a:pt x="6283" y="19646"/>
                  <a:pt x="6455" y="19719"/>
                </a:cubicBezTo>
                <a:cubicBezTo>
                  <a:pt x="6692" y="19820"/>
                  <a:pt x="6792" y="19812"/>
                  <a:pt x="6792" y="19696"/>
                </a:cubicBezTo>
                <a:cubicBezTo>
                  <a:pt x="6792" y="19643"/>
                  <a:pt x="6755" y="19603"/>
                  <a:pt x="6710" y="19603"/>
                </a:cubicBezTo>
                <a:cubicBezTo>
                  <a:pt x="6665" y="19603"/>
                  <a:pt x="6549" y="19578"/>
                  <a:pt x="6453" y="19547"/>
                </a:cubicBezTo>
                <a:cubicBezTo>
                  <a:pt x="6396" y="19528"/>
                  <a:pt x="6353" y="19524"/>
                  <a:pt x="6324" y="19529"/>
                </a:cubicBezTo>
                <a:close/>
                <a:moveTo>
                  <a:pt x="15705" y="19753"/>
                </a:moveTo>
                <a:cubicBezTo>
                  <a:pt x="15658" y="19744"/>
                  <a:pt x="15664" y="19778"/>
                  <a:pt x="15711" y="19851"/>
                </a:cubicBezTo>
                <a:cubicBezTo>
                  <a:pt x="15751" y="19911"/>
                  <a:pt x="15770" y="19974"/>
                  <a:pt x="15756" y="19992"/>
                </a:cubicBezTo>
                <a:cubicBezTo>
                  <a:pt x="15742" y="20011"/>
                  <a:pt x="15850" y="20033"/>
                  <a:pt x="15997" y="20041"/>
                </a:cubicBezTo>
                <a:lnTo>
                  <a:pt x="16264" y="20054"/>
                </a:lnTo>
                <a:lnTo>
                  <a:pt x="16007" y="19902"/>
                </a:lnTo>
                <a:cubicBezTo>
                  <a:pt x="15850" y="19810"/>
                  <a:pt x="15753" y="19761"/>
                  <a:pt x="15705" y="19753"/>
                </a:cubicBezTo>
                <a:close/>
                <a:moveTo>
                  <a:pt x="7112" y="19781"/>
                </a:moveTo>
                <a:cubicBezTo>
                  <a:pt x="7029" y="19781"/>
                  <a:pt x="6978" y="19816"/>
                  <a:pt x="6939" y="19897"/>
                </a:cubicBezTo>
                <a:cubicBezTo>
                  <a:pt x="6877" y="20025"/>
                  <a:pt x="6891" y="20043"/>
                  <a:pt x="7053" y="20049"/>
                </a:cubicBezTo>
                <a:cubicBezTo>
                  <a:pt x="7156" y="20053"/>
                  <a:pt x="7257" y="20021"/>
                  <a:pt x="7278" y="19977"/>
                </a:cubicBezTo>
                <a:cubicBezTo>
                  <a:pt x="7303" y="19925"/>
                  <a:pt x="7347" y="19927"/>
                  <a:pt x="7401" y="19985"/>
                </a:cubicBezTo>
                <a:cubicBezTo>
                  <a:pt x="7460" y="20047"/>
                  <a:pt x="7500" y="20048"/>
                  <a:pt x="7529" y="19987"/>
                </a:cubicBezTo>
                <a:cubicBezTo>
                  <a:pt x="7574" y="19894"/>
                  <a:pt x="7515" y="19859"/>
                  <a:pt x="7206" y="19791"/>
                </a:cubicBezTo>
                <a:cubicBezTo>
                  <a:pt x="7170" y="19784"/>
                  <a:pt x="7139" y="19781"/>
                  <a:pt x="7112" y="19781"/>
                </a:cubicBezTo>
                <a:close/>
                <a:moveTo>
                  <a:pt x="17025" y="19789"/>
                </a:moveTo>
                <a:cubicBezTo>
                  <a:pt x="17001" y="19783"/>
                  <a:pt x="16922" y="19805"/>
                  <a:pt x="16764" y="19851"/>
                </a:cubicBezTo>
                <a:cubicBezTo>
                  <a:pt x="16583" y="19903"/>
                  <a:pt x="16412" y="19974"/>
                  <a:pt x="16384" y="20010"/>
                </a:cubicBezTo>
                <a:cubicBezTo>
                  <a:pt x="16284" y="20139"/>
                  <a:pt x="16805" y="20031"/>
                  <a:pt x="16947" y="19894"/>
                </a:cubicBezTo>
                <a:cubicBezTo>
                  <a:pt x="17016" y="19827"/>
                  <a:pt x="17049" y="19795"/>
                  <a:pt x="17025" y="19789"/>
                </a:cubicBezTo>
                <a:close/>
                <a:moveTo>
                  <a:pt x="8190" y="19851"/>
                </a:moveTo>
                <a:cubicBezTo>
                  <a:pt x="8137" y="19841"/>
                  <a:pt x="8070" y="19845"/>
                  <a:pt x="7983" y="19866"/>
                </a:cubicBezTo>
                <a:cubicBezTo>
                  <a:pt x="7851" y="19898"/>
                  <a:pt x="7772" y="19949"/>
                  <a:pt x="7809" y="19977"/>
                </a:cubicBezTo>
                <a:cubicBezTo>
                  <a:pt x="7845" y="20005"/>
                  <a:pt x="7996" y="20032"/>
                  <a:pt x="8144" y="20039"/>
                </a:cubicBezTo>
                <a:cubicBezTo>
                  <a:pt x="8382" y="20050"/>
                  <a:pt x="8401" y="20038"/>
                  <a:pt x="8317" y="19931"/>
                </a:cubicBezTo>
                <a:cubicBezTo>
                  <a:pt x="8282" y="19886"/>
                  <a:pt x="8244" y="19861"/>
                  <a:pt x="8190" y="19851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image2.png"/>
          <p:cNvPicPr>
            <a:picLocks noChangeAspect="1"/>
          </p:cNvPicPr>
          <p:nvPr/>
        </p:nvPicPr>
        <p:blipFill>
          <a:blip r:embed="rId2">
            <a:extLst/>
          </a:blip>
          <a:srcRect l="1621" t="1492" r="1298" b="3735"/>
          <a:stretch>
            <a:fillRect/>
          </a:stretch>
        </p:blipFill>
        <p:spPr>
          <a:xfrm>
            <a:off x="648303" y="1852517"/>
            <a:ext cx="3100566" cy="3356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0" h="21449" fill="norm" stroke="1" extrusionOk="0">
                <a:moveTo>
                  <a:pt x="11803" y="5"/>
                </a:moveTo>
                <a:cubicBezTo>
                  <a:pt x="11660" y="12"/>
                  <a:pt x="11512" y="25"/>
                  <a:pt x="11362" y="46"/>
                </a:cubicBezTo>
                <a:cubicBezTo>
                  <a:pt x="7943" y="516"/>
                  <a:pt x="5096" y="3045"/>
                  <a:pt x="3689" y="6860"/>
                </a:cubicBezTo>
                <a:cubicBezTo>
                  <a:pt x="3261" y="8020"/>
                  <a:pt x="2830" y="10164"/>
                  <a:pt x="2830" y="11139"/>
                </a:cubicBezTo>
                <a:cubicBezTo>
                  <a:pt x="2830" y="11335"/>
                  <a:pt x="2799" y="11517"/>
                  <a:pt x="2760" y="11540"/>
                </a:cubicBezTo>
                <a:cubicBezTo>
                  <a:pt x="2720" y="11563"/>
                  <a:pt x="2302" y="11597"/>
                  <a:pt x="1833" y="11618"/>
                </a:cubicBezTo>
                <a:cubicBezTo>
                  <a:pt x="1364" y="11639"/>
                  <a:pt x="904" y="11682"/>
                  <a:pt x="810" y="11715"/>
                </a:cubicBezTo>
                <a:cubicBezTo>
                  <a:pt x="-177" y="12050"/>
                  <a:pt x="-293" y="13622"/>
                  <a:pt x="638" y="14061"/>
                </a:cubicBezTo>
                <a:cubicBezTo>
                  <a:pt x="923" y="14195"/>
                  <a:pt x="1153" y="14223"/>
                  <a:pt x="1987" y="14223"/>
                </a:cubicBezTo>
                <a:cubicBezTo>
                  <a:pt x="2551" y="14223"/>
                  <a:pt x="3028" y="14259"/>
                  <a:pt x="3069" y="14304"/>
                </a:cubicBezTo>
                <a:cubicBezTo>
                  <a:pt x="3110" y="14349"/>
                  <a:pt x="3215" y="14659"/>
                  <a:pt x="3301" y="14994"/>
                </a:cubicBezTo>
                <a:cubicBezTo>
                  <a:pt x="3561" y="16001"/>
                  <a:pt x="4015" y="16980"/>
                  <a:pt x="4685" y="17969"/>
                </a:cubicBezTo>
                <a:cubicBezTo>
                  <a:pt x="5349" y="18947"/>
                  <a:pt x="6885" y="20211"/>
                  <a:pt x="7998" y="20695"/>
                </a:cubicBezTo>
                <a:cubicBezTo>
                  <a:pt x="8497" y="20912"/>
                  <a:pt x="9627" y="21235"/>
                  <a:pt x="10317" y="21360"/>
                </a:cubicBezTo>
                <a:cubicBezTo>
                  <a:pt x="11134" y="21507"/>
                  <a:pt x="13023" y="21467"/>
                  <a:pt x="13969" y="21281"/>
                </a:cubicBezTo>
                <a:cubicBezTo>
                  <a:pt x="15420" y="20996"/>
                  <a:pt x="16916" y="20400"/>
                  <a:pt x="18165" y="19607"/>
                </a:cubicBezTo>
                <a:cubicBezTo>
                  <a:pt x="19196" y="18952"/>
                  <a:pt x="20727" y="17503"/>
                  <a:pt x="20936" y="16987"/>
                </a:cubicBezTo>
                <a:cubicBezTo>
                  <a:pt x="21307" y="16071"/>
                  <a:pt x="20652" y="15160"/>
                  <a:pt x="19619" y="15156"/>
                </a:cubicBezTo>
                <a:cubicBezTo>
                  <a:pt x="19091" y="15154"/>
                  <a:pt x="18879" y="15290"/>
                  <a:pt x="18027" y="16163"/>
                </a:cubicBezTo>
                <a:cubicBezTo>
                  <a:pt x="16876" y="17343"/>
                  <a:pt x="15983" y="17927"/>
                  <a:pt x="14691" y="18347"/>
                </a:cubicBezTo>
                <a:cubicBezTo>
                  <a:pt x="13812" y="18632"/>
                  <a:pt x="13089" y="18723"/>
                  <a:pt x="11628" y="18725"/>
                </a:cubicBezTo>
                <a:cubicBezTo>
                  <a:pt x="10574" y="18726"/>
                  <a:pt x="10318" y="18699"/>
                  <a:pt x="9759" y="18532"/>
                </a:cubicBezTo>
                <a:cubicBezTo>
                  <a:pt x="8913" y="18278"/>
                  <a:pt x="8397" y="17956"/>
                  <a:pt x="7659" y="17223"/>
                </a:cubicBezTo>
                <a:cubicBezTo>
                  <a:pt x="7203" y="16771"/>
                  <a:pt x="6959" y="16437"/>
                  <a:pt x="6670" y="15869"/>
                </a:cubicBezTo>
                <a:cubicBezTo>
                  <a:pt x="6255" y="15051"/>
                  <a:pt x="5849" y="13733"/>
                  <a:pt x="5978" y="13622"/>
                </a:cubicBezTo>
                <a:cubicBezTo>
                  <a:pt x="6021" y="13584"/>
                  <a:pt x="6328" y="13472"/>
                  <a:pt x="6659" y="13371"/>
                </a:cubicBezTo>
                <a:cubicBezTo>
                  <a:pt x="7457" y="13127"/>
                  <a:pt x="9099" y="12461"/>
                  <a:pt x="9797" y="12100"/>
                </a:cubicBezTo>
                <a:cubicBezTo>
                  <a:pt x="11194" y="11377"/>
                  <a:pt x="12394" y="10512"/>
                  <a:pt x="13500" y="9424"/>
                </a:cubicBezTo>
                <a:cubicBezTo>
                  <a:pt x="14196" y="8741"/>
                  <a:pt x="14389" y="8489"/>
                  <a:pt x="14766" y="7771"/>
                </a:cubicBezTo>
                <a:cubicBezTo>
                  <a:pt x="15440" y="6487"/>
                  <a:pt x="15800" y="4977"/>
                  <a:pt x="15695" y="3880"/>
                </a:cubicBezTo>
                <a:cubicBezTo>
                  <a:pt x="15455" y="1372"/>
                  <a:pt x="13963" y="-93"/>
                  <a:pt x="11803" y="5"/>
                </a:cubicBezTo>
                <a:close/>
                <a:moveTo>
                  <a:pt x="11946" y="190"/>
                </a:moveTo>
                <a:cubicBezTo>
                  <a:pt x="12816" y="190"/>
                  <a:pt x="12987" y="213"/>
                  <a:pt x="13366" y="386"/>
                </a:cubicBezTo>
                <a:cubicBezTo>
                  <a:pt x="13809" y="587"/>
                  <a:pt x="13925" y="668"/>
                  <a:pt x="14370" y="1083"/>
                </a:cubicBezTo>
                <a:cubicBezTo>
                  <a:pt x="15537" y="2171"/>
                  <a:pt x="15904" y="4652"/>
                  <a:pt x="15165" y="6449"/>
                </a:cubicBezTo>
                <a:cubicBezTo>
                  <a:pt x="15051" y="6725"/>
                  <a:pt x="14957" y="7010"/>
                  <a:pt x="14957" y="7084"/>
                </a:cubicBezTo>
                <a:cubicBezTo>
                  <a:pt x="14957" y="7157"/>
                  <a:pt x="14850" y="7371"/>
                  <a:pt x="14720" y="7558"/>
                </a:cubicBezTo>
                <a:cubicBezTo>
                  <a:pt x="14335" y="8112"/>
                  <a:pt x="14272" y="8211"/>
                  <a:pt x="14184" y="8402"/>
                </a:cubicBezTo>
                <a:cubicBezTo>
                  <a:pt x="14138" y="8503"/>
                  <a:pt x="14065" y="8585"/>
                  <a:pt x="14020" y="8585"/>
                </a:cubicBezTo>
                <a:cubicBezTo>
                  <a:pt x="13975" y="8585"/>
                  <a:pt x="13911" y="8661"/>
                  <a:pt x="13880" y="8752"/>
                </a:cubicBezTo>
                <a:cubicBezTo>
                  <a:pt x="13804" y="8979"/>
                  <a:pt x="12801" y="9887"/>
                  <a:pt x="12695" y="9825"/>
                </a:cubicBezTo>
                <a:cubicBezTo>
                  <a:pt x="12648" y="9798"/>
                  <a:pt x="12633" y="9815"/>
                  <a:pt x="12663" y="9861"/>
                </a:cubicBezTo>
                <a:cubicBezTo>
                  <a:pt x="12718" y="9946"/>
                  <a:pt x="12400" y="10268"/>
                  <a:pt x="12307" y="10221"/>
                </a:cubicBezTo>
                <a:cubicBezTo>
                  <a:pt x="12278" y="10206"/>
                  <a:pt x="12236" y="10254"/>
                  <a:pt x="12210" y="10322"/>
                </a:cubicBezTo>
                <a:cubicBezTo>
                  <a:pt x="12153" y="10474"/>
                  <a:pt x="11812" y="10717"/>
                  <a:pt x="10721" y="11390"/>
                </a:cubicBezTo>
                <a:cubicBezTo>
                  <a:pt x="9549" y="12113"/>
                  <a:pt x="7844" y="12886"/>
                  <a:pt x="6616" y="13249"/>
                </a:cubicBezTo>
                <a:cubicBezTo>
                  <a:pt x="6214" y="13368"/>
                  <a:pt x="5837" y="13478"/>
                  <a:pt x="5779" y="13495"/>
                </a:cubicBezTo>
                <a:cubicBezTo>
                  <a:pt x="5703" y="13518"/>
                  <a:pt x="5695" y="13585"/>
                  <a:pt x="5752" y="13726"/>
                </a:cubicBezTo>
                <a:cubicBezTo>
                  <a:pt x="5796" y="13834"/>
                  <a:pt x="5811" y="13941"/>
                  <a:pt x="5787" y="13964"/>
                </a:cubicBezTo>
                <a:cubicBezTo>
                  <a:pt x="5763" y="13987"/>
                  <a:pt x="5801" y="14113"/>
                  <a:pt x="5873" y="14246"/>
                </a:cubicBezTo>
                <a:cubicBezTo>
                  <a:pt x="5946" y="14378"/>
                  <a:pt x="5987" y="14503"/>
                  <a:pt x="5965" y="14525"/>
                </a:cubicBezTo>
                <a:cubicBezTo>
                  <a:pt x="5942" y="14546"/>
                  <a:pt x="5982" y="14669"/>
                  <a:pt x="6054" y="14799"/>
                </a:cubicBezTo>
                <a:cubicBezTo>
                  <a:pt x="6125" y="14928"/>
                  <a:pt x="6185" y="15071"/>
                  <a:pt x="6185" y="15116"/>
                </a:cubicBezTo>
                <a:cubicBezTo>
                  <a:pt x="6187" y="15274"/>
                  <a:pt x="6578" y="16096"/>
                  <a:pt x="6845" y="16505"/>
                </a:cubicBezTo>
                <a:cubicBezTo>
                  <a:pt x="6995" y="16734"/>
                  <a:pt x="7383" y="17172"/>
                  <a:pt x="7707" y="17479"/>
                </a:cubicBezTo>
                <a:cubicBezTo>
                  <a:pt x="8915" y="18622"/>
                  <a:pt x="9524" y="18829"/>
                  <a:pt x="11647" y="18828"/>
                </a:cubicBezTo>
                <a:cubicBezTo>
                  <a:pt x="12404" y="18828"/>
                  <a:pt x="13246" y="18786"/>
                  <a:pt x="13516" y="18732"/>
                </a:cubicBezTo>
                <a:cubicBezTo>
                  <a:pt x="13787" y="18678"/>
                  <a:pt x="14095" y="18624"/>
                  <a:pt x="14203" y="18610"/>
                </a:cubicBezTo>
                <a:cubicBezTo>
                  <a:pt x="14410" y="18584"/>
                  <a:pt x="14532" y="18547"/>
                  <a:pt x="15086" y="18342"/>
                </a:cubicBezTo>
                <a:cubicBezTo>
                  <a:pt x="16230" y="17919"/>
                  <a:pt x="17270" y="17263"/>
                  <a:pt x="17879" y="16576"/>
                </a:cubicBezTo>
                <a:cubicBezTo>
                  <a:pt x="19088" y="15217"/>
                  <a:pt x="19577" y="15017"/>
                  <a:pt x="20365" y="15567"/>
                </a:cubicBezTo>
                <a:cubicBezTo>
                  <a:pt x="20788" y="15862"/>
                  <a:pt x="21072" y="16665"/>
                  <a:pt x="20807" y="16820"/>
                </a:cubicBezTo>
                <a:cubicBezTo>
                  <a:pt x="20760" y="16847"/>
                  <a:pt x="20721" y="16936"/>
                  <a:pt x="20721" y="17018"/>
                </a:cubicBezTo>
                <a:cubicBezTo>
                  <a:pt x="20721" y="17100"/>
                  <a:pt x="20528" y="17351"/>
                  <a:pt x="20295" y="17576"/>
                </a:cubicBezTo>
                <a:cubicBezTo>
                  <a:pt x="20062" y="17800"/>
                  <a:pt x="19830" y="18059"/>
                  <a:pt x="19778" y="18151"/>
                </a:cubicBezTo>
                <a:cubicBezTo>
                  <a:pt x="19726" y="18244"/>
                  <a:pt x="19629" y="18321"/>
                  <a:pt x="19563" y="18321"/>
                </a:cubicBezTo>
                <a:cubicBezTo>
                  <a:pt x="19496" y="18321"/>
                  <a:pt x="19385" y="18393"/>
                  <a:pt x="19317" y="18484"/>
                </a:cubicBezTo>
                <a:cubicBezTo>
                  <a:pt x="19250" y="18575"/>
                  <a:pt x="18993" y="18792"/>
                  <a:pt x="18747" y="18965"/>
                </a:cubicBezTo>
                <a:cubicBezTo>
                  <a:pt x="18500" y="19139"/>
                  <a:pt x="18251" y="19342"/>
                  <a:pt x="18194" y="19414"/>
                </a:cubicBezTo>
                <a:cubicBezTo>
                  <a:pt x="18138" y="19487"/>
                  <a:pt x="18031" y="19553"/>
                  <a:pt x="17955" y="19564"/>
                </a:cubicBezTo>
                <a:cubicBezTo>
                  <a:pt x="17879" y="19574"/>
                  <a:pt x="17686" y="19677"/>
                  <a:pt x="17527" y="19790"/>
                </a:cubicBezTo>
                <a:cubicBezTo>
                  <a:pt x="17233" y="19998"/>
                  <a:pt x="16301" y="20436"/>
                  <a:pt x="15517" y="20736"/>
                </a:cubicBezTo>
                <a:cubicBezTo>
                  <a:pt x="14920" y="20964"/>
                  <a:pt x="14471" y="21070"/>
                  <a:pt x="13516" y="21205"/>
                </a:cubicBezTo>
                <a:cubicBezTo>
                  <a:pt x="11952" y="21426"/>
                  <a:pt x="9973" y="21290"/>
                  <a:pt x="9054" y="20898"/>
                </a:cubicBezTo>
                <a:cubicBezTo>
                  <a:pt x="8824" y="20800"/>
                  <a:pt x="8609" y="20728"/>
                  <a:pt x="8577" y="20736"/>
                </a:cubicBezTo>
                <a:cubicBezTo>
                  <a:pt x="8455" y="20767"/>
                  <a:pt x="7906" y="20503"/>
                  <a:pt x="7906" y="20414"/>
                </a:cubicBezTo>
                <a:cubicBezTo>
                  <a:pt x="7906" y="20362"/>
                  <a:pt x="7882" y="20343"/>
                  <a:pt x="7853" y="20370"/>
                </a:cubicBezTo>
                <a:cubicBezTo>
                  <a:pt x="7771" y="20447"/>
                  <a:pt x="7290" y="20191"/>
                  <a:pt x="7349" y="20102"/>
                </a:cubicBezTo>
                <a:cubicBezTo>
                  <a:pt x="7393" y="20034"/>
                  <a:pt x="7359" y="20019"/>
                  <a:pt x="7174" y="20026"/>
                </a:cubicBezTo>
                <a:cubicBezTo>
                  <a:pt x="6884" y="20036"/>
                  <a:pt x="5459" y="18751"/>
                  <a:pt x="4807" y="17890"/>
                </a:cubicBezTo>
                <a:cubicBezTo>
                  <a:pt x="4256" y="17164"/>
                  <a:pt x="3364" y="15250"/>
                  <a:pt x="3487" y="15062"/>
                </a:cubicBezTo>
                <a:cubicBezTo>
                  <a:pt x="3514" y="15021"/>
                  <a:pt x="3491" y="14937"/>
                  <a:pt x="3438" y="14877"/>
                </a:cubicBezTo>
                <a:cubicBezTo>
                  <a:pt x="3385" y="14817"/>
                  <a:pt x="3312" y="14611"/>
                  <a:pt x="3277" y="14418"/>
                </a:cubicBezTo>
                <a:lnTo>
                  <a:pt x="3215" y="14066"/>
                </a:lnTo>
                <a:lnTo>
                  <a:pt x="2140" y="14088"/>
                </a:lnTo>
                <a:cubicBezTo>
                  <a:pt x="1021" y="14113"/>
                  <a:pt x="833" y="14077"/>
                  <a:pt x="446" y="13736"/>
                </a:cubicBezTo>
                <a:cubicBezTo>
                  <a:pt x="344" y="13646"/>
                  <a:pt x="215" y="13407"/>
                  <a:pt x="158" y="13206"/>
                </a:cubicBezTo>
                <a:cubicBezTo>
                  <a:pt x="66" y="12883"/>
                  <a:pt x="74" y="12797"/>
                  <a:pt x="231" y="12463"/>
                </a:cubicBezTo>
                <a:cubicBezTo>
                  <a:pt x="489" y="11913"/>
                  <a:pt x="827" y="11773"/>
                  <a:pt x="1984" y="11737"/>
                </a:cubicBezTo>
                <a:lnTo>
                  <a:pt x="2897" y="11709"/>
                </a:lnTo>
                <a:lnTo>
                  <a:pt x="2954" y="11141"/>
                </a:lnTo>
                <a:cubicBezTo>
                  <a:pt x="2984" y="10829"/>
                  <a:pt x="3008" y="10518"/>
                  <a:pt x="3010" y="10452"/>
                </a:cubicBezTo>
                <a:cubicBezTo>
                  <a:pt x="3013" y="10385"/>
                  <a:pt x="3049" y="10147"/>
                  <a:pt x="3088" y="9924"/>
                </a:cubicBezTo>
                <a:cubicBezTo>
                  <a:pt x="3128" y="9701"/>
                  <a:pt x="3208" y="9234"/>
                  <a:pt x="3266" y="8887"/>
                </a:cubicBezTo>
                <a:cubicBezTo>
                  <a:pt x="3324" y="8540"/>
                  <a:pt x="3408" y="8236"/>
                  <a:pt x="3449" y="8212"/>
                </a:cubicBezTo>
                <a:cubicBezTo>
                  <a:pt x="3490" y="8188"/>
                  <a:pt x="3498" y="8134"/>
                  <a:pt x="3471" y="8093"/>
                </a:cubicBezTo>
                <a:cubicBezTo>
                  <a:pt x="3408" y="7998"/>
                  <a:pt x="3774" y="6885"/>
                  <a:pt x="3923" y="6713"/>
                </a:cubicBezTo>
                <a:cubicBezTo>
                  <a:pt x="3985" y="6643"/>
                  <a:pt x="4034" y="6530"/>
                  <a:pt x="4034" y="6465"/>
                </a:cubicBezTo>
                <a:cubicBezTo>
                  <a:pt x="4034" y="6399"/>
                  <a:pt x="4082" y="6303"/>
                  <a:pt x="4139" y="6249"/>
                </a:cubicBezTo>
                <a:cubicBezTo>
                  <a:pt x="4195" y="6196"/>
                  <a:pt x="4216" y="6153"/>
                  <a:pt x="4184" y="6153"/>
                </a:cubicBezTo>
                <a:cubicBezTo>
                  <a:pt x="4110" y="6153"/>
                  <a:pt x="4445" y="5418"/>
                  <a:pt x="4591" y="5260"/>
                </a:cubicBezTo>
                <a:cubicBezTo>
                  <a:pt x="4653" y="5193"/>
                  <a:pt x="4733" y="5048"/>
                  <a:pt x="4769" y="4938"/>
                </a:cubicBezTo>
                <a:cubicBezTo>
                  <a:pt x="4981" y="4283"/>
                  <a:pt x="6840" y="2200"/>
                  <a:pt x="7785" y="1557"/>
                </a:cubicBezTo>
                <a:cubicBezTo>
                  <a:pt x="8430" y="1119"/>
                  <a:pt x="9271" y="729"/>
                  <a:pt x="10228" y="424"/>
                </a:cubicBezTo>
                <a:cubicBezTo>
                  <a:pt x="10865" y="220"/>
                  <a:pt x="11084" y="190"/>
                  <a:pt x="11946" y="190"/>
                </a:cubicBezTo>
                <a:close/>
                <a:moveTo>
                  <a:pt x="11203" y="1372"/>
                </a:moveTo>
                <a:cubicBezTo>
                  <a:pt x="11145" y="1368"/>
                  <a:pt x="11023" y="1384"/>
                  <a:pt x="10842" y="1418"/>
                </a:cubicBezTo>
                <a:cubicBezTo>
                  <a:pt x="10694" y="1446"/>
                  <a:pt x="10573" y="1500"/>
                  <a:pt x="10573" y="1539"/>
                </a:cubicBezTo>
                <a:cubicBezTo>
                  <a:pt x="10573" y="1616"/>
                  <a:pt x="10957" y="1551"/>
                  <a:pt x="11173" y="1438"/>
                </a:cubicBezTo>
                <a:cubicBezTo>
                  <a:pt x="11251" y="1397"/>
                  <a:pt x="11260" y="1376"/>
                  <a:pt x="11203" y="1372"/>
                </a:cubicBezTo>
                <a:close/>
                <a:moveTo>
                  <a:pt x="11777" y="1380"/>
                </a:moveTo>
                <a:lnTo>
                  <a:pt x="11561" y="1382"/>
                </a:lnTo>
                <a:lnTo>
                  <a:pt x="11777" y="1448"/>
                </a:lnTo>
                <a:cubicBezTo>
                  <a:pt x="11895" y="1484"/>
                  <a:pt x="12067" y="1513"/>
                  <a:pt x="12162" y="1514"/>
                </a:cubicBezTo>
                <a:cubicBezTo>
                  <a:pt x="12334" y="1516"/>
                  <a:pt x="12334" y="1518"/>
                  <a:pt x="12162" y="1448"/>
                </a:cubicBezTo>
                <a:cubicBezTo>
                  <a:pt x="12067" y="1410"/>
                  <a:pt x="11895" y="1378"/>
                  <a:pt x="11777" y="1380"/>
                </a:cubicBezTo>
                <a:close/>
                <a:moveTo>
                  <a:pt x="12660" y="1560"/>
                </a:moveTo>
                <a:cubicBezTo>
                  <a:pt x="12636" y="1582"/>
                  <a:pt x="12746" y="1654"/>
                  <a:pt x="12905" y="1720"/>
                </a:cubicBezTo>
                <a:cubicBezTo>
                  <a:pt x="13229" y="1853"/>
                  <a:pt x="13325" y="1874"/>
                  <a:pt x="13325" y="1808"/>
                </a:cubicBezTo>
                <a:cubicBezTo>
                  <a:pt x="13325" y="1742"/>
                  <a:pt x="12711" y="1512"/>
                  <a:pt x="12660" y="1560"/>
                </a:cubicBezTo>
                <a:close/>
                <a:moveTo>
                  <a:pt x="10201" y="1580"/>
                </a:moveTo>
                <a:cubicBezTo>
                  <a:pt x="10149" y="1581"/>
                  <a:pt x="10025" y="1623"/>
                  <a:pt x="9883" y="1692"/>
                </a:cubicBezTo>
                <a:cubicBezTo>
                  <a:pt x="9694" y="1783"/>
                  <a:pt x="9539" y="1873"/>
                  <a:pt x="9539" y="1895"/>
                </a:cubicBezTo>
                <a:cubicBezTo>
                  <a:pt x="9539" y="1957"/>
                  <a:pt x="9602" y="1943"/>
                  <a:pt x="9924" y="1798"/>
                </a:cubicBezTo>
                <a:cubicBezTo>
                  <a:pt x="10091" y="1723"/>
                  <a:pt x="10228" y="1630"/>
                  <a:pt x="10228" y="1593"/>
                </a:cubicBezTo>
                <a:cubicBezTo>
                  <a:pt x="10228" y="1583"/>
                  <a:pt x="10219" y="1580"/>
                  <a:pt x="10201" y="1580"/>
                </a:cubicBezTo>
                <a:close/>
                <a:moveTo>
                  <a:pt x="9264" y="2026"/>
                </a:moveTo>
                <a:cubicBezTo>
                  <a:pt x="9227" y="2002"/>
                  <a:pt x="9121" y="2059"/>
                  <a:pt x="8871" y="2219"/>
                </a:cubicBezTo>
                <a:cubicBezTo>
                  <a:pt x="8697" y="2331"/>
                  <a:pt x="8598" y="2422"/>
                  <a:pt x="8652" y="2422"/>
                </a:cubicBezTo>
                <a:cubicBezTo>
                  <a:pt x="8788" y="2422"/>
                  <a:pt x="9282" y="2152"/>
                  <a:pt x="9283" y="2077"/>
                </a:cubicBezTo>
                <a:cubicBezTo>
                  <a:pt x="9283" y="2052"/>
                  <a:pt x="9276" y="2034"/>
                  <a:pt x="9264" y="2026"/>
                </a:cubicBezTo>
                <a:close/>
                <a:moveTo>
                  <a:pt x="13605" y="2047"/>
                </a:moveTo>
                <a:cubicBezTo>
                  <a:pt x="13581" y="2070"/>
                  <a:pt x="13652" y="2197"/>
                  <a:pt x="13764" y="2331"/>
                </a:cubicBezTo>
                <a:cubicBezTo>
                  <a:pt x="13963" y="2568"/>
                  <a:pt x="14098" y="2645"/>
                  <a:pt x="14098" y="2521"/>
                </a:cubicBezTo>
                <a:cubicBezTo>
                  <a:pt x="14098" y="2425"/>
                  <a:pt x="13655" y="2000"/>
                  <a:pt x="13605" y="2047"/>
                </a:cubicBezTo>
                <a:close/>
                <a:moveTo>
                  <a:pt x="8375" y="2584"/>
                </a:moveTo>
                <a:cubicBezTo>
                  <a:pt x="8325" y="2584"/>
                  <a:pt x="8153" y="2673"/>
                  <a:pt x="7993" y="2785"/>
                </a:cubicBezTo>
                <a:cubicBezTo>
                  <a:pt x="7832" y="2896"/>
                  <a:pt x="7757" y="2987"/>
                  <a:pt x="7826" y="2985"/>
                </a:cubicBezTo>
                <a:cubicBezTo>
                  <a:pt x="7969" y="2982"/>
                  <a:pt x="8513" y="2585"/>
                  <a:pt x="8375" y="2584"/>
                </a:cubicBezTo>
                <a:close/>
                <a:moveTo>
                  <a:pt x="11356" y="2592"/>
                </a:moveTo>
                <a:cubicBezTo>
                  <a:pt x="11063" y="2596"/>
                  <a:pt x="10895" y="2660"/>
                  <a:pt x="10446" y="2863"/>
                </a:cubicBezTo>
                <a:cubicBezTo>
                  <a:pt x="10090" y="3025"/>
                  <a:pt x="9729" y="3226"/>
                  <a:pt x="9646" y="3310"/>
                </a:cubicBezTo>
                <a:cubicBezTo>
                  <a:pt x="9563" y="3394"/>
                  <a:pt x="9446" y="3475"/>
                  <a:pt x="9382" y="3490"/>
                </a:cubicBezTo>
                <a:cubicBezTo>
                  <a:pt x="9318" y="3505"/>
                  <a:pt x="8949" y="3825"/>
                  <a:pt x="8564" y="4202"/>
                </a:cubicBezTo>
                <a:cubicBezTo>
                  <a:pt x="8178" y="4580"/>
                  <a:pt x="7795" y="4955"/>
                  <a:pt x="7713" y="5034"/>
                </a:cubicBezTo>
                <a:cubicBezTo>
                  <a:pt x="7630" y="5114"/>
                  <a:pt x="7562" y="5214"/>
                  <a:pt x="7562" y="5260"/>
                </a:cubicBezTo>
                <a:cubicBezTo>
                  <a:pt x="7562" y="5306"/>
                  <a:pt x="7428" y="5526"/>
                  <a:pt x="7265" y="5749"/>
                </a:cubicBezTo>
                <a:cubicBezTo>
                  <a:pt x="7103" y="5973"/>
                  <a:pt x="6943" y="6239"/>
                  <a:pt x="6910" y="6338"/>
                </a:cubicBezTo>
                <a:cubicBezTo>
                  <a:pt x="6877" y="6437"/>
                  <a:pt x="6782" y="6607"/>
                  <a:pt x="6700" y="6718"/>
                </a:cubicBezTo>
                <a:cubicBezTo>
                  <a:pt x="6617" y="6830"/>
                  <a:pt x="6522" y="7052"/>
                  <a:pt x="6487" y="7208"/>
                </a:cubicBezTo>
                <a:cubicBezTo>
                  <a:pt x="6452" y="7364"/>
                  <a:pt x="6393" y="7526"/>
                  <a:pt x="6355" y="7570"/>
                </a:cubicBezTo>
                <a:cubicBezTo>
                  <a:pt x="6285" y="7654"/>
                  <a:pt x="6009" y="8497"/>
                  <a:pt x="5957" y="8788"/>
                </a:cubicBezTo>
                <a:cubicBezTo>
                  <a:pt x="5940" y="8877"/>
                  <a:pt x="5890" y="9151"/>
                  <a:pt x="5841" y="9396"/>
                </a:cubicBezTo>
                <a:cubicBezTo>
                  <a:pt x="5792" y="9642"/>
                  <a:pt x="5733" y="10032"/>
                  <a:pt x="5711" y="10264"/>
                </a:cubicBezTo>
                <a:cubicBezTo>
                  <a:pt x="5690" y="10495"/>
                  <a:pt x="5667" y="10715"/>
                  <a:pt x="5660" y="10751"/>
                </a:cubicBezTo>
                <a:cubicBezTo>
                  <a:pt x="5654" y="10787"/>
                  <a:pt x="5652" y="10864"/>
                  <a:pt x="5658" y="10923"/>
                </a:cubicBezTo>
                <a:cubicBezTo>
                  <a:pt x="5669" y="11043"/>
                  <a:pt x="5850" y="11007"/>
                  <a:pt x="6401" y="10776"/>
                </a:cubicBezTo>
                <a:cubicBezTo>
                  <a:pt x="7155" y="10460"/>
                  <a:pt x="7613" y="10293"/>
                  <a:pt x="7777" y="10271"/>
                </a:cubicBezTo>
                <a:cubicBezTo>
                  <a:pt x="7872" y="10259"/>
                  <a:pt x="7998" y="10185"/>
                  <a:pt x="8060" y="10107"/>
                </a:cubicBezTo>
                <a:cubicBezTo>
                  <a:pt x="8122" y="10029"/>
                  <a:pt x="8243" y="9965"/>
                  <a:pt x="8329" y="9965"/>
                </a:cubicBezTo>
                <a:cubicBezTo>
                  <a:pt x="8415" y="9965"/>
                  <a:pt x="8536" y="9911"/>
                  <a:pt x="8596" y="9843"/>
                </a:cubicBezTo>
                <a:cubicBezTo>
                  <a:pt x="8656" y="9775"/>
                  <a:pt x="8842" y="9658"/>
                  <a:pt x="9013" y="9584"/>
                </a:cubicBezTo>
                <a:cubicBezTo>
                  <a:pt x="9184" y="9511"/>
                  <a:pt x="9381" y="9404"/>
                  <a:pt x="9452" y="9348"/>
                </a:cubicBezTo>
                <a:cubicBezTo>
                  <a:pt x="9523" y="9292"/>
                  <a:pt x="9631" y="9236"/>
                  <a:pt x="9689" y="9222"/>
                </a:cubicBezTo>
                <a:cubicBezTo>
                  <a:pt x="9968" y="9152"/>
                  <a:pt x="11705" y="7558"/>
                  <a:pt x="12170" y="6947"/>
                </a:cubicBezTo>
                <a:cubicBezTo>
                  <a:pt x="12429" y="6605"/>
                  <a:pt x="12776" y="5909"/>
                  <a:pt x="12967" y="5341"/>
                </a:cubicBezTo>
                <a:cubicBezTo>
                  <a:pt x="13076" y="5016"/>
                  <a:pt x="13088" y="3822"/>
                  <a:pt x="12983" y="3761"/>
                </a:cubicBezTo>
                <a:cubicBezTo>
                  <a:pt x="12945" y="3739"/>
                  <a:pt x="12887" y="3600"/>
                  <a:pt x="12857" y="3454"/>
                </a:cubicBezTo>
                <a:cubicBezTo>
                  <a:pt x="12826" y="3309"/>
                  <a:pt x="12694" y="3068"/>
                  <a:pt x="12560" y="2917"/>
                </a:cubicBezTo>
                <a:cubicBezTo>
                  <a:pt x="12334" y="2659"/>
                  <a:pt x="12278" y="2638"/>
                  <a:pt x="11707" y="2605"/>
                </a:cubicBezTo>
                <a:cubicBezTo>
                  <a:pt x="11565" y="2596"/>
                  <a:pt x="11454" y="2591"/>
                  <a:pt x="11356" y="2592"/>
                </a:cubicBezTo>
                <a:close/>
                <a:moveTo>
                  <a:pt x="11432" y="2757"/>
                </a:moveTo>
                <a:cubicBezTo>
                  <a:pt x="11535" y="2752"/>
                  <a:pt x="11637" y="2754"/>
                  <a:pt x="11739" y="2764"/>
                </a:cubicBezTo>
                <a:cubicBezTo>
                  <a:pt x="12464" y="2842"/>
                  <a:pt x="12908" y="3480"/>
                  <a:pt x="12908" y="4438"/>
                </a:cubicBezTo>
                <a:cubicBezTo>
                  <a:pt x="12908" y="5437"/>
                  <a:pt x="12386" y="6555"/>
                  <a:pt x="11472" y="7507"/>
                </a:cubicBezTo>
                <a:cubicBezTo>
                  <a:pt x="10287" y="8742"/>
                  <a:pt x="8596" y="9784"/>
                  <a:pt x="6493" y="10581"/>
                </a:cubicBezTo>
                <a:cubicBezTo>
                  <a:pt x="6212" y="10687"/>
                  <a:pt x="5952" y="10776"/>
                  <a:pt x="5916" y="10776"/>
                </a:cubicBezTo>
                <a:cubicBezTo>
                  <a:pt x="5780" y="10776"/>
                  <a:pt x="5764" y="10621"/>
                  <a:pt x="5846" y="10119"/>
                </a:cubicBezTo>
                <a:cubicBezTo>
                  <a:pt x="6273" y="7511"/>
                  <a:pt x="7259" y="5586"/>
                  <a:pt x="8916" y="4121"/>
                </a:cubicBezTo>
                <a:cubicBezTo>
                  <a:pt x="9946" y="3211"/>
                  <a:pt x="10712" y="2790"/>
                  <a:pt x="11432" y="2757"/>
                </a:cubicBezTo>
                <a:close/>
                <a:moveTo>
                  <a:pt x="14217" y="2835"/>
                </a:moveTo>
                <a:cubicBezTo>
                  <a:pt x="14197" y="2839"/>
                  <a:pt x="14184" y="2868"/>
                  <a:pt x="14184" y="2929"/>
                </a:cubicBezTo>
                <a:cubicBezTo>
                  <a:pt x="14184" y="3003"/>
                  <a:pt x="14229" y="3155"/>
                  <a:pt x="14284" y="3269"/>
                </a:cubicBezTo>
                <a:cubicBezTo>
                  <a:pt x="14411" y="3532"/>
                  <a:pt x="14426" y="3527"/>
                  <a:pt x="14410" y="3234"/>
                </a:cubicBezTo>
                <a:cubicBezTo>
                  <a:pt x="14400" y="3036"/>
                  <a:pt x="14277" y="2826"/>
                  <a:pt x="14217" y="2835"/>
                </a:cubicBezTo>
                <a:close/>
                <a:moveTo>
                  <a:pt x="7481" y="3244"/>
                </a:moveTo>
                <a:cubicBezTo>
                  <a:pt x="7363" y="3280"/>
                  <a:pt x="7045" y="3576"/>
                  <a:pt x="7045" y="3667"/>
                </a:cubicBezTo>
                <a:cubicBezTo>
                  <a:pt x="7045" y="3712"/>
                  <a:pt x="7162" y="3643"/>
                  <a:pt x="7303" y="3515"/>
                </a:cubicBezTo>
                <a:cubicBezTo>
                  <a:pt x="7445" y="3387"/>
                  <a:pt x="7542" y="3266"/>
                  <a:pt x="7519" y="3244"/>
                </a:cubicBezTo>
                <a:cubicBezTo>
                  <a:pt x="7512" y="3237"/>
                  <a:pt x="7498" y="3239"/>
                  <a:pt x="7481" y="3244"/>
                </a:cubicBezTo>
                <a:close/>
                <a:moveTo>
                  <a:pt x="14402" y="3929"/>
                </a:moveTo>
                <a:cubicBezTo>
                  <a:pt x="14389" y="3910"/>
                  <a:pt x="14381" y="3997"/>
                  <a:pt x="14381" y="4164"/>
                </a:cubicBezTo>
                <a:cubicBezTo>
                  <a:pt x="14380" y="4387"/>
                  <a:pt x="14395" y="4490"/>
                  <a:pt x="14416" y="4390"/>
                </a:cubicBezTo>
                <a:cubicBezTo>
                  <a:pt x="14436" y="4290"/>
                  <a:pt x="14436" y="4105"/>
                  <a:pt x="14416" y="3982"/>
                </a:cubicBezTo>
                <a:cubicBezTo>
                  <a:pt x="14411" y="3951"/>
                  <a:pt x="14407" y="3935"/>
                  <a:pt x="14402" y="3929"/>
                </a:cubicBezTo>
                <a:close/>
                <a:moveTo>
                  <a:pt x="6818" y="3964"/>
                </a:moveTo>
                <a:cubicBezTo>
                  <a:pt x="6778" y="3965"/>
                  <a:pt x="6654" y="4095"/>
                  <a:pt x="6544" y="4256"/>
                </a:cubicBezTo>
                <a:cubicBezTo>
                  <a:pt x="6433" y="4416"/>
                  <a:pt x="6388" y="4534"/>
                  <a:pt x="6441" y="4517"/>
                </a:cubicBezTo>
                <a:cubicBezTo>
                  <a:pt x="6565" y="4478"/>
                  <a:pt x="6916" y="3963"/>
                  <a:pt x="6818" y="3964"/>
                </a:cubicBezTo>
                <a:close/>
                <a:moveTo>
                  <a:pt x="14357" y="4732"/>
                </a:moveTo>
                <a:lnTo>
                  <a:pt x="14230" y="4976"/>
                </a:lnTo>
                <a:cubicBezTo>
                  <a:pt x="14161" y="5110"/>
                  <a:pt x="14106" y="5290"/>
                  <a:pt x="14103" y="5377"/>
                </a:cubicBezTo>
                <a:cubicBezTo>
                  <a:pt x="14097" y="5650"/>
                  <a:pt x="14252" y="5404"/>
                  <a:pt x="14305" y="5057"/>
                </a:cubicBezTo>
                <a:lnTo>
                  <a:pt x="14357" y="4732"/>
                </a:lnTo>
                <a:close/>
                <a:moveTo>
                  <a:pt x="6223" y="4773"/>
                </a:moveTo>
                <a:cubicBezTo>
                  <a:pt x="6182" y="4773"/>
                  <a:pt x="5841" y="5315"/>
                  <a:pt x="5841" y="5382"/>
                </a:cubicBezTo>
                <a:cubicBezTo>
                  <a:pt x="5841" y="5417"/>
                  <a:pt x="5913" y="5387"/>
                  <a:pt x="6000" y="5313"/>
                </a:cubicBezTo>
                <a:cubicBezTo>
                  <a:pt x="6086" y="5239"/>
                  <a:pt x="6171" y="5193"/>
                  <a:pt x="6191" y="5212"/>
                </a:cubicBezTo>
                <a:cubicBezTo>
                  <a:pt x="6211" y="5230"/>
                  <a:pt x="6234" y="5139"/>
                  <a:pt x="6239" y="5009"/>
                </a:cubicBezTo>
                <a:cubicBezTo>
                  <a:pt x="6244" y="4879"/>
                  <a:pt x="6236" y="4773"/>
                  <a:pt x="6223" y="4773"/>
                </a:cubicBezTo>
                <a:close/>
                <a:moveTo>
                  <a:pt x="5679" y="5658"/>
                </a:moveTo>
                <a:cubicBezTo>
                  <a:pt x="5646" y="5654"/>
                  <a:pt x="5611" y="5727"/>
                  <a:pt x="5474" y="6011"/>
                </a:cubicBezTo>
                <a:cubicBezTo>
                  <a:pt x="5394" y="6178"/>
                  <a:pt x="5356" y="6314"/>
                  <a:pt x="5391" y="6313"/>
                </a:cubicBezTo>
                <a:cubicBezTo>
                  <a:pt x="5478" y="6310"/>
                  <a:pt x="5775" y="5735"/>
                  <a:pt x="5717" y="5681"/>
                </a:cubicBezTo>
                <a:cubicBezTo>
                  <a:pt x="5703" y="5668"/>
                  <a:pt x="5690" y="5660"/>
                  <a:pt x="5679" y="5658"/>
                </a:cubicBezTo>
                <a:close/>
                <a:moveTo>
                  <a:pt x="13974" y="5810"/>
                </a:moveTo>
                <a:cubicBezTo>
                  <a:pt x="13954" y="5828"/>
                  <a:pt x="13923" y="5884"/>
                  <a:pt x="13880" y="5978"/>
                </a:cubicBezTo>
                <a:cubicBezTo>
                  <a:pt x="13811" y="6128"/>
                  <a:pt x="13754" y="6292"/>
                  <a:pt x="13756" y="6343"/>
                </a:cubicBezTo>
                <a:cubicBezTo>
                  <a:pt x="13761" y="6503"/>
                  <a:pt x="14007" y="6039"/>
                  <a:pt x="14007" y="5869"/>
                </a:cubicBezTo>
                <a:cubicBezTo>
                  <a:pt x="14006" y="5813"/>
                  <a:pt x="13995" y="5792"/>
                  <a:pt x="13974" y="5810"/>
                </a:cubicBezTo>
                <a:close/>
                <a:moveTo>
                  <a:pt x="5248" y="6640"/>
                </a:moveTo>
                <a:cubicBezTo>
                  <a:pt x="5170" y="6640"/>
                  <a:pt x="4978" y="7077"/>
                  <a:pt x="4984" y="7241"/>
                </a:cubicBezTo>
                <a:cubicBezTo>
                  <a:pt x="4988" y="7333"/>
                  <a:pt x="5315" y="6809"/>
                  <a:pt x="5321" y="6701"/>
                </a:cubicBezTo>
                <a:cubicBezTo>
                  <a:pt x="5323" y="6667"/>
                  <a:pt x="5291" y="6640"/>
                  <a:pt x="5248" y="6640"/>
                </a:cubicBezTo>
                <a:close/>
                <a:moveTo>
                  <a:pt x="13605" y="6721"/>
                </a:moveTo>
                <a:cubicBezTo>
                  <a:pt x="13531" y="6721"/>
                  <a:pt x="13239" y="7178"/>
                  <a:pt x="13239" y="7294"/>
                </a:cubicBezTo>
                <a:cubicBezTo>
                  <a:pt x="13239" y="7445"/>
                  <a:pt x="13324" y="7359"/>
                  <a:pt x="13495" y="7043"/>
                </a:cubicBezTo>
                <a:cubicBezTo>
                  <a:pt x="13591" y="6864"/>
                  <a:pt x="13642" y="6721"/>
                  <a:pt x="13605" y="6721"/>
                </a:cubicBezTo>
                <a:close/>
                <a:moveTo>
                  <a:pt x="4936" y="7565"/>
                </a:moveTo>
                <a:cubicBezTo>
                  <a:pt x="4930" y="7560"/>
                  <a:pt x="4921" y="7561"/>
                  <a:pt x="4909" y="7573"/>
                </a:cubicBezTo>
                <a:cubicBezTo>
                  <a:pt x="4866" y="7616"/>
                  <a:pt x="4805" y="7798"/>
                  <a:pt x="4774" y="7976"/>
                </a:cubicBezTo>
                <a:cubicBezTo>
                  <a:pt x="4740" y="8178"/>
                  <a:pt x="4749" y="8255"/>
                  <a:pt x="4796" y="8179"/>
                </a:cubicBezTo>
                <a:cubicBezTo>
                  <a:pt x="4891" y="8027"/>
                  <a:pt x="4979" y="7604"/>
                  <a:pt x="4936" y="7565"/>
                </a:cubicBezTo>
                <a:close/>
                <a:moveTo>
                  <a:pt x="13048" y="7631"/>
                </a:moveTo>
                <a:cubicBezTo>
                  <a:pt x="12967" y="7671"/>
                  <a:pt x="12642" y="8046"/>
                  <a:pt x="12638" y="8121"/>
                </a:cubicBezTo>
                <a:cubicBezTo>
                  <a:pt x="12637" y="8154"/>
                  <a:pt x="12673" y="8179"/>
                  <a:pt x="12719" y="8179"/>
                </a:cubicBezTo>
                <a:cubicBezTo>
                  <a:pt x="12801" y="8179"/>
                  <a:pt x="13067" y="7764"/>
                  <a:pt x="13067" y="7636"/>
                </a:cubicBezTo>
                <a:cubicBezTo>
                  <a:pt x="13067" y="7626"/>
                  <a:pt x="13059" y="7626"/>
                  <a:pt x="13048" y="7631"/>
                </a:cubicBezTo>
                <a:close/>
                <a:moveTo>
                  <a:pt x="12444" y="8461"/>
                </a:moveTo>
                <a:cubicBezTo>
                  <a:pt x="12405" y="8467"/>
                  <a:pt x="12311" y="8529"/>
                  <a:pt x="12205" y="8626"/>
                </a:cubicBezTo>
                <a:cubicBezTo>
                  <a:pt x="12063" y="8754"/>
                  <a:pt x="11946" y="8895"/>
                  <a:pt x="11946" y="8940"/>
                </a:cubicBezTo>
                <a:cubicBezTo>
                  <a:pt x="11946" y="8985"/>
                  <a:pt x="12063" y="8916"/>
                  <a:pt x="12205" y="8788"/>
                </a:cubicBezTo>
                <a:cubicBezTo>
                  <a:pt x="12347" y="8660"/>
                  <a:pt x="12463" y="8518"/>
                  <a:pt x="12463" y="8473"/>
                </a:cubicBezTo>
                <a:cubicBezTo>
                  <a:pt x="12463" y="8462"/>
                  <a:pt x="12458" y="8459"/>
                  <a:pt x="12444" y="8461"/>
                </a:cubicBezTo>
                <a:close/>
                <a:moveTo>
                  <a:pt x="4688" y="8600"/>
                </a:moveTo>
                <a:cubicBezTo>
                  <a:pt x="4674" y="8604"/>
                  <a:pt x="4658" y="8651"/>
                  <a:pt x="4629" y="8747"/>
                </a:cubicBezTo>
                <a:cubicBezTo>
                  <a:pt x="4595" y="8859"/>
                  <a:pt x="4567" y="9023"/>
                  <a:pt x="4564" y="9112"/>
                </a:cubicBezTo>
                <a:cubicBezTo>
                  <a:pt x="4559" y="9257"/>
                  <a:pt x="4570" y="9255"/>
                  <a:pt x="4672" y="9082"/>
                </a:cubicBezTo>
                <a:cubicBezTo>
                  <a:pt x="4735" y="8975"/>
                  <a:pt x="4763" y="8808"/>
                  <a:pt x="4737" y="8714"/>
                </a:cubicBezTo>
                <a:cubicBezTo>
                  <a:pt x="4714" y="8634"/>
                  <a:pt x="4702" y="8596"/>
                  <a:pt x="4688" y="8600"/>
                </a:cubicBezTo>
                <a:close/>
                <a:moveTo>
                  <a:pt x="11715" y="9156"/>
                </a:moveTo>
                <a:cubicBezTo>
                  <a:pt x="11658" y="9155"/>
                  <a:pt x="11505" y="9243"/>
                  <a:pt x="11373" y="9353"/>
                </a:cubicBezTo>
                <a:cubicBezTo>
                  <a:pt x="11059" y="9614"/>
                  <a:pt x="11224" y="9614"/>
                  <a:pt x="11561" y="9353"/>
                </a:cubicBezTo>
                <a:cubicBezTo>
                  <a:pt x="11703" y="9244"/>
                  <a:pt x="11771" y="9156"/>
                  <a:pt x="11715" y="9156"/>
                </a:cubicBezTo>
                <a:close/>
                <a:moveTo>
                  <a:pt x="4583" y="9602"/>
                </a:moveTo>
                <a:cubicBezTo>
                  <a:pt x="4577" y="9595"/>
                  <a:pt x="4571" y="9597"/>
                  <a:pt x="4561" y="9607"/>
                </a:cubicBezTo>
                <a:cubicBezTo>
                  <a:pt x="4522" y="9648"/>
                  <a:pt x="4466" y="9823"/>
                  <a:pt x="4438" y="9998"/>
                </a:cubicBezTo>
                <a:cubicBezTo>
                  <a:pt x="4410" y="10172"/>
                  <a:pt x="4420" y="10282"/>
                  <a:pt x="4459" y="10241"/>
                </a:cubicBezTo>
                <a:cubicBezTo>
                  <a:pt x="4499" y="10200"/>
                  <a:pt x="4552" y="10025"/>
                  <a:pt x="4580" y="9850"/>
                </a:cubicBezTo>
                <a:cubicBezTo>
                  <a:pt x="4601" y="9720"/>
                  <a:pt x="4601" y="9624"/>
                  <a:pt x="4583" y="9602"/>
                </a:cubicBezTo>
                <a:close/>
                <a:moveTo>
                  <a:pt x="10893" y="9759"/>
                </a:moveTo>
                <a:cubicBezTo>
                  <a:pt x="10789" y="9762"/>
                  <a:pt x="10364" y="10027"/>
                  <a:pt x="10328" y="10129"/>
                </a:cubicBezTo>
                <a:cubicBezTo>
                  <a:pt x="10310" y="10180"/>
                  <a:pt x="10435" y="10137"/>
                  <a:pt x="10605" y="10033"/>
                </a:cubicBezTo>
                <a:cubicBezTo>
                  <a:pt x="10775" y="9929"/>
                  <a:pt x="10914" y="9812"/>
                  <a:pt x="10915" y="9774"/>
                </a:cubicBezTo>
                <a:cubicBezTo>
                  <a:pt x="10915" y="9763"/>
                  <a:pt x="10908" y="9759"/>
                  <a:pt x="10893" y="9759"/>
                </a:cubicBezTo>
                <a:close/>
                <a:moveTo>
                  <a:pt x="10026" y="10317"/>
                </a:moveTo>
                <a:cubicBezTo>
                  <a:pt x="9979" y="10273"/>
                  <a:pt x="9366" y="10594"/>
                  <a:pt x="9366" y="10662"/>
                </a:cubicBezTo>
                <a:cubicBezTo>
                  <a:pt x="9366" y="10734"/>
                  <a:pt x="9508" y="10688"/>
                  <a:pt x="9786" y="10528"/>
                </a:cubicBezTo>
                <a:cubicBezTo>
                  <a:pt x="9945" y="10436"/>
                  <a:pt x="10052" y="10342"/>
                  <a:pt x="10026" y="10317"/>
                </a:cubicBezTo>
                <a:close/>
                <a:moveTo>
                  <a:pt x="4400" y="10563"/>
                </a:moveTo>
                <a:cubicBezTo>
                  <a:pt x="4388" y="10576"/>
                  <a:pt x="4382" y="10618"/>
                  <a:pt x="4381" y="10695"/>
                </a:cubicBezTo>
                <a:cubicBezTo>
                  <a:pt x="4379" y="10807"/>
                  <a:pt x="4353" y="10980"/>
                  <a:pt x="4324" y="11081"/>
                </a:cubicBezTo>
                <a:cubicBezTo>
                  <a:pt x="4296" y="11181"/>
                  <a:pt x="4312" y="11263"/>
                  <a:pt x="4359" y="11263"/>
                </a:cubicBezTo>
                <a:cubicBezTo>
                  <a:pt x="4475" y="11263"/>
                  <a:pt x="4552" y="10767"/>
                  <a:pt x="4459" y="10614"/>
                </a:cubicBezTo>
                <a:cubicBezTo>
                  <a:pt x="4431" y="10568"/>
                  <a:pt x="4412" y="10551"/>
                  <a:pt x="4400" y="10563"/>
                </a:cubicBezTo>
                <a:close/>
                <a:moveTo>
                  <a:pt x="9102" y="10837"/>
                </a:moveTo>
                <a:cubicBezTo>
                  <a:pt x="9084" y="10814"/>
                  <a:pt x="8966" y="10842"/>
                  <a:pt x="8766" y="10938"/>
                </a:cubicBezTo>
                <a:cubicBezTo>
                  <a:pt x="8576" y="11030"/>
                  <a:pt x="8424" y="11123"/>
                  <a:pt x="8424" y="11144"/>
                </a:cubicBezTo>
                <a:cubicBezTo>
                  <a:pt x="8424" y="11220"/>
                  <a:pt x="8583" y="11180"/>
                  <a:pt x="8844" y="11040"/>
                </a:cubicBezTo>
                <a:cubicBezTo>
                  <a:pt x="9038" y="10935"/>
                  <a:pt x="9120" y="10860"/>
                  <a:pt x="9102" y="10837"/>
                </a:cubicBezTo>
                <a:close/>
                <a:moveTo>
                  <a:pt x="8143" y="11278"/>
                </a:moveTo>
                <a:cubicBezTo>
                  <a:pt x="8132" y="11272"/>
                  <a:pt x="8115" y="11272"/>
                  <a:pt x="8098" y="11281"/>
                </a:cubicBezTo>
                <a:cubicBezTo>
                  <a:pt x="8062" y="11299"/>
                  <a:pt x="7909" y="11366"/>
                  <a:pt x="7756" y="11428"/>
                </a:cubicBezTo>
                <a:cubicBezTo>
                  <a:pt x="7602" y="11490"/>
                  <a:pt x="7476" y="11569"/>
                  <a:pt x="7476" y="11600"/>
                </a:cubicBezTo>
                <a:cubicBezTo>
                  <a:pt x="7476" y="11632"/>
                  <a:pt x="7629" y="11594"/>
                  <a:pt x="7818" y="11519"/>
                </a:cubicBezTo>
                <a:cubicBezTo>
                  <a:pt x="8006" y="11445"/>
                  <a:pt x="8162" y="11354"/>
                  <a:pt x="8162" y="11316"/>
                </a:cubicBezTo>
                <a:cubicBezTo>
                  <a:pt x="8163" y="11298"/>
                  <a:pt x="8155" y="11285"/>
                  <a:pt x="8143" y="11278"/>
                </a:cubicBezTo>
                <a:close/>
                <a:moveTo>
                  <a:pt x="4378" y="11588"/>
                </a:moveTo>
                <a:cubicBezTo>
                  <a:pt x="4340" y="11588"/>
                  <a:pt x="4314" y="11760"/>
                  <a:pt x="4322" y="11971"/>
                </a:cubicBezTo>
                <a:lnTo>
                  <a:pt x="4335" y="12354"/>
                </a:lnTo>
                <a:lnTo>
                  <a:pt x="3864" y="12455"/>
                </a:lnTo>
                <a:cubicBezTo>
                  <a:pt x="3604" y="12510"/>
                  <a:pt x="3252" y="12567"/>
                  <a:pt x="3086" y="12582"/>
                </a:cubicBezTo>
                <a:cubicBezTo>
                  <a:pt x="2919" y="12597"/>
                  <a:pt x="2737" y="12637"/>
                  <a:pt x="2679" y="12671"/>
                </a:cubicBezTo>
                <a:cubicBezTo>
                  <a:pt x="2621" y="12705"/>
                  <a:pt x="2532" y="12707"/>
                  <a:pt x="2482" y="12678"/>
                </a:cubicBezTo>
                <a:cubicBezTo>
                  <a:pt x="2433" y="12650"/>
                  <a:pt x="2347" y="12665"/>
                  <a:pt x="2288" y="12711"/>
                </a:cubicBezTo>
                <a:cubicBezTo>
                  <a:pt x="2146" y="12822"/>
                  <a:pt x="1868" y="12779"/>
                  <a:pt x="1806" y="12635"/>
                </a:cubicBezTo>
                <a:cubicBezTo>
                  <a:pt x="1779" y="12572"/>
                  <a:pt x="1626" y="12508"/>
                  <a:pt x="1467" y="12493"/>
                </a:cubicBezTo>
                <a:cubicBezTo>
                  <a:pt x="892" y="12440"/>
                  <a:pt x="574" y="13033"/>
                  <a:pt x="1009" y="13345"/>
                </a:cubicBezTo>
                <a:cubicBezTo>
                  <a:pt x="1260" y="13525"/>
                  <a:pt x="1550" y="13464"/>
                  <a:pt x="1906" y="13160"/>
                </a:cubicBezTo>
                <a:cubicBezTo>
                  <a:pt x="2129" y="12970"/>
                  <a:pt x="2303" y="12885"/>
                  <a:pt x="2410" y="12912"/>
                </a:cubicBezTo>
                <a:cubicBezTo>
                  <a:pt x="2499" y="12934"/>
                  <a:pt x="2592" y="12919"/>
                  <a:pt x="2617" y="12881"/>
                </a:cubicBezTo>
                <a:cubicBezTo>
                  <a:pt x="2642" y="12844"/>
                  <a:pt x="2729" y="12811"/>
                  <a:pt x="2811" y="12810"/>
                </a:cubicBezTo>
                <a:cubicBezTo>
                  <a:pt x="3217" y="12804"/>
                  <a:pt x="3863" y="12733"/>
                  <a:pt x="3947" y="12683"/>
                </a:cubicBezTo>
                <a:cubicBezTo>
                  <a:pt x="4124" y="12580"/>
                  <a:pt x="4295" y="12715"/>
                  <a:pt x="4295" y="12960"/>
                </a:cubicBezTo>
                <a:cubicBezTo>
                  <a:pt x="4295" y="13092"/>
                  <a:pt x="4335" y="13224"/>
                  <a:pt x="4386" y="13254"/>
                </a:cubicBezTo>
                <a:cubicBezTo>
                  <a:pt x="4447" y="13290"/>
                  <a:pt x="4470" y="13228"/>
                  <a:pt x="4451" y="13076"/>
                </a:cubicBezTo>
                <a:cubicBezTo>
                  <a:pt x="4427" y="12886"/>
                  <a:pt x="4456" y="12843"/>
                  <a:pt x="4610" y="12836"/>
                </a:cubicBezTo>
                <a:cubicBezTo>
                  <a:pt x="4713" y="12831"/>
                  <a:pt x="4892" y="12723"/>
                  <a:pt x="5009" y="12595"/>
                </a:cubicBezTo>
                <a:cubicBezTo>
                  <a:pt x="5199" y="12386"/>
                  <a:pt x="5209" y="12343"/>
                  <a:pt x="5100" y="12196"/>
                </a:cubicBezTo>
                <a:cubicBezTo>
                  <a:pt x="5033" y="12106"/>
                  <a:pt x="4852" y="11992"/>
                  <a:pt x="4699" y="11943"/>
                </a:cubicBezTo>
                <a:cubicBezTo>
                  <a:pt x="4527" y="11887"/>
                  <a:pt x="4428" y="11802"/>
                  <a:pt x="4435" y="11720"/>
                </a:cubicBezTo>
                <a:cubicBezTo>
                  <a:pt x="4441" y="11647"/>
                  <a:pt x="4416" y="11588"/>
                  <a:pt x="4378" y="11588"/>
                </a:cubicBezTo>
                <a:close/>
                <a:moveTo>
                  <a:pt x="7136" y="11727"/>
                </a:moveTo>
                <a:cubicBezTo>
                  <a:pt x="7097" y="11732"/>
                  <a:pt x="7017" y="11758"/>
                  <a:pt x="6894" y="11803"/>
                </a:cubicBezTo>
                <a:cubicBezTo>
                  <a:pt x="6694" y="11877"/>
                  <a:pt x="6528" y="11967"/>
                  <a:pt x="6528" y="12004"/>
                </a:cubicBezTo>
                <a:cubicBezTo>
                  <a:pt x="6528" y="12085"/>
                  <a:pt x="6953" y="11921"/>
                  <a:pt x="7128" y="11773"/>
                </a:cubicBezTo>
                <a:cubicBezTo>
                  <a:pt x="7171" y="11737"/>
                  <a:pt x="7175" y="11723"/>
                  <a:pt x="7136" y="11727"/>
                </a:cubicBezTo>
                <a:close/>
                <a:moveTo>
                  <a:pt x="5946" y="12103"/>
                </a:moveTo>
                <a:cubicBezTo>
                  <a:pt x="5790" y="12117"/>
                  <a:pt x="5615" y="12175"/>
                  <a:pt x="5558" y="12229"/>
                </a:cubicBezTo>
                <a:cubicBezTo>
                  <a:pt x="5476" y="12308"/>
                  <a:pt x="5511" y="12315"/>
                  <a:pt x="5714" y="12270"/>
                </a:cubicBezTo>
                <a:cubicBezTo>
                  <a:pt x="6126" y="12179"/>
                  <a:pt x="6272" y="12072"/>
                  <a:pt x="5946" y="12103"/>
                </a:cubicBezTo>
                <a:close/>
                <a:moveTo>
                  <a:pt x="4448" y="13589"/>
                </a:moveTo>
                <a:cubicBezTo>
                  <a:pt x="4436" y="13572"/>
                  <a:pt x="4410" y="13612"/>
                  <a:pt x="4384" y="13695"/>
                </a:cubicBezTo>
                <a:cubicBezTo>
                  <a:pt x="4349" y="13807"/>
                  <a:pt x="4356" y="13943"/>
                  <a:pt x="4400" y="13997"/>
                </a:cubicBezTo>
                <a:cubicBezTo>
                  <a:pt x="4444" y="14051"/>
                  <a:pt x="4455" y="14133"/>
                  <a:pt x="4424" y="14180"/>
                </a:cubicBezTo>
                <a:cubicBezTo>
                  <a:pt x="4394" y="14226"/>
                  <a:pt x="4417" y="14263"/>
                  <a:pt x="4473" y="14263"/>
                </a:cubicBezTo>
                <a:cubicBezTo>
                  <a:pt x="4541" y="14263"/>
                  <a:pt x="4554" y="14180"/>
                  <a:pt x="4518" y="14010"/>
                </a:cubicBezTo>
                <a:cubicBezTo>
                  <a:pt x="4489" y="13870"/>
                  <a:pt x="4461" y="13697"/>
                  <a:pt x="4456" y="13624"/>
                </a:cubicBezTo>
                <a:cubicBezTo>
                  <a:pt x="4455" y="13606"/>
                  <a:pt x="4453" y="13594"/>
                  <a:pt x="4448" y="13589"/>
                </a:cubicBezTo>
                <a:close/>
                <a:moveTo>
                  <a:pt x="4605" y="14497"/>
                </a:moveTo>
                <a:cubicBezTo>
                  <a:pt x="4583" y="14524"/>
                  <a:pt x="4598" y="14690"/>
                  <a:pt x="4653" y="14895"/>
                </a:cubicBezTo>
                <a:cubicBezTo>
                  <a:pt x="4704" y="15083"/>
                  <a:pt x="4775" y="15237"/>
                  <a:pt x="4812" y="15237"/>
                </a:cubicBezTo>
                <a:cubicBezTo>
                  <a:pt x="4883" y="15237"/>
                  <a:pt x="4874" y="15130"/>
                  <a:pt x="4780" y="14892"/>
                </a:cubicBezTo>
                <a:cubicBezTo>
                  <a:pt x="4749" y="14814"/>
                  <a:pt x="4705" y="14689"/>
                  <a:pt x="4680" y="14616"/>
                </a:cubicBezTo>
                <a:cubicBezTo>
                  <a:pt x="4645" y="14512"/>
                  <a:pt x="4617" y="14480"/>
                  <a:pt x="4605" y="14497"/>
                </a:cubicBezTo>
                <a:close/>
                <a:moveTo>
                  <a:pt x="4922" y="15544"/>
                </a:moveTo>
                <a:cubicBezTo>
                  <a:pt x="4878" y="15518"/>
                  <a:pt x="4905" y="15672"/>
                  <a:pt x="5025" y="15942"/>
                </a:cubicBezTo>
                <a:cubicBezTo>
                  <a:pt x="5096" y="16104"/>
                  <a:pt x="5176" y="16216"/>
                  <a:pt x="5200" y="16193"/>
                </a:cubicBezTo>
                <a:cubicBezTo>
                  <a:pt x="5224" y="16171"/>
                  <a:pt x="5168" y="15991"/>
                  <a:pt x="5076" y="15795"/>
                </a:cubicBezTo>
                <a:cubicBezTo>
                  <a:pt x="5002" y="15639"/>
                  <a:pt x="4949" y="15560"/>
                  <a:pt x="4922" y="15544"/>
                </a:cubicBezTo>
                <a:close/>
                <a:moveTo>
                  <a:pt x="19923" y="16297"/>
                </a:moveTo>
                <a:cubicBezTo>
                  <a:pt x="19882" y="16270"/>
                  <a:pt x="19789" y="16332"/>
                  <a:pt x="19708" y="16455"/>
                </a:cubicBezTo>
                <a:cubicBezTo>
                  <a:pt x="19649" y="16544"/>
                  <a:pt x="19632" y="16617"/>
                  <a:pt x="19670" y="16617"/>
                </a:cubicBezTo>
                <a:cubicBezTo>
                  <a:pt x="19760" y="16617"/>
                  <a:pt x="19948" y="16443"/>
                  <a:pt x="19948" y="16358"/>
                </a:cubicBezTo>
                <a:cubicBezTo>
                  <a:pt x="19948" y="16328"/>
                  <a:pt x="19937" y="16307"/>
                  <a:pt x="19923" y="16297"/>
                </a:cubicBezTo>
                <a:close/>
                <a:moveTo>
                  <a:pt x="5345" y="16503"/>
                </a:moveTo>
                <a:cubicBezTo>
                  <a:pt x="5336" y="16500"/>
                  <a:pt x="5330" y="16504"/>
                  <a:pt x="5329" y="16518"/>
                </a:cubicBezTo>
                <a:cubicBezTo>
                  <a:pt x="5327" y="16576"/>
                  <a:pt x="5387" y="16735"/>
                  <a:pt x="5461" y="16871"/>
                </a:cubicBezTo>
                <a:cubicBezTo>
                  <a:pt x="5535" y="17006"/>
                  <a:pt x="5615" y="17101"/>
                  <a:pt x="5639" y="17079"/>
                </a:cubicBezTo>
                <a:cubicBezTo>
                  <a:pt x="5662" y="17056"/>
                  <a:pt x="5603" y="16898"/>
                  <a:pt x="5507" y="16726"/>
                </a:cubicBezTo>
                <a:cubicBezTo>
                  <a:pt x="5435" y="16597"/>
                  <a:pt x="5373" y="16513"/>
                  <a:pt x="5345" y="16503"/>
                </a:cubicBezTo>
                <a:close/>
                <a:moveTo>
                  <a:pt x="19503" y="16820"/>
                </a:moveTo>
                <a:cubicBezTo>
                  <a:pt x="19480" y="16798"/>
                  <a:pt x="19332" y="16908"/>
                  <a:pt x="19172" y="17063"/>
                </a:cubicBezTo>
                <a:cubicBezTo>
                  <a:pt x="19012" y="17219"/>
                  <a:pt x="18920" y="17347"/>
                  <a:pt x="18967" y="17347"/>
                </a:cubicBezTo>
                <a:cubicBezTo>
                  <a:pt x="19079" y="17347"/>
                  <a:pt x="19560" y="16873"/>
                  <a:pt x="19503" y="16820"/>
                </a:cubicBezTo>
                <a:close/>
                <a:moveTo>
                  <a:pt x="5817" y="17347"/>
                </a:moveTo>
                <a:cubicBezTo>
                  <a:pt x="5740" y="17347"/>
                  <a:pt x="5807" y="17453"/>
                  <a:pt x="6089" y="17773"/>
                </a:cubicBezTo>
                <a:cubicBezTo>
                  <a:pt x="6157" y="17852"/>
                  <a:pt x="6230" y="17899"/>
                  <a:pt x="6250" y="17880"/>
                </a:cubicBezTo>
                <a:cubicBezTo>
                  <a:pt x="6304" y="17829"/>
                  <a:pt x="5911" y="17347"/>
                  <a:pt x="5817" y="17347"/>
                </a:cubicBezTo>
                <a:close/>
                <a:moveTo>
                  <a:pt x="18717" y="17565"/>
                </a:moveTo>
                <a:cubicBezTo>
                  <a:pt x="18683" y="17561"/>
                  <a:pt x="18582" y="17615"/>
                  <a:pt x="18453" y="17708"/>
                </a:cubicBezTo>
                <a:cubicBezTo>
                  <a:pt x="18281" y="17831"/>
                  <a:pt x="18141" y="17969"/>
                  <a:pt x="18141" y="18014"/>
                </a:cubicBezTo>
                <a:cubicBezTo>
                  <a:pt x="18141" y="18120"/>
                  <a:pt x="18678" y="17732"/>
                  <a:pt x="18728" y="17591"/>
                </a:cubicBezTo>
                <a:cubicBezTo>
                  <a:pt x="18733" y="17576"/>
                  <a:pt x="18728" y="17567"/>
                  <a:pt x="18717" y="17565"/>
                </a:cubicBezTo>
                <a:close/>
                <a:moveTo>
                  <a:pt x="6457" y="18118"/>
                </a:moveTo>
                <a:cubicBezTo>
                  <a:pt x="6427" y="18148"/>
                  <a:pt x="6535" y="18279"/>
                  <a:pt x="6697" y="18407"/>
                </a:cubicBezTo>
                <a:cubicBezTo>
                  <a:pt x="7083" y="18713"/>
                  <a:pt x="7177" y="18624"/>
                  <a:pt x="6802" y="18309"/>
                </a:cubicBezTo>
                <a:cubicBezTo>
                  <a:pt x="6684" y="18209"/>
                  <a:pt x="6565" y="18136"/>
                  <a:pt x="6501" y="18118"/>
                </a:cubicBezTo>
                <a:cubicBezTo>
                  <a:pt x="6479" y="18113"/>
                  <a:pt x="6465" y="18111"/>
                  <a:pt x="6457" y="18118"/>
                </a:cubicBezTo>
                <a:close/>
                <a:moveTo>
                  <a:pt x="17944" y="18169"/>
                </a:moveTo>
                <a:cubicBezTo>
                  <a:pt x="17897" y="18140"/>
                  <a:pt x="17773" y="18213"/>
                  <a:pt x="17537" y="18400"/>
                </a:cubicBezTo>
                <a:cubicBezTo>
                  <a:pt x="17372" y="18531"/>
                  <a:pt x="17272" y="18640"/>
                  <a:pt x="17314" y="18641"/>
                </a:cubicBezTo>
                <a:cubicBezTo>
                  <a:pt x="17437" y="18644"/>
                  <a:pt x="17968" y="18313"/>
                  <a:pt x="17968" y="18232"/>
                </a:cubicBezTo>
                <a:cubicBezTo>
                  <a:pt x="17968" y="18201"/>
                  <a:pt x="17960" y="18179"/>
                  <a:pt x="17944" y="18169"/>
                </a:cubicBezTo>
                <a:close/>
                <a:moveTo>
                  <a:pt x="7314" y="18790"/>
                </a:moveTo>
                <a:cubicBezTo>
                  <a:pt x="7301" y="18817"/>
                  <a:pt x="7388" y="18899"/>
                  <a:pt x="7583" y="19024"/>
                </a:cubicBezTo>
                <a:cubicBezTo>
                  <a:pt x="7919" y="19238"/>
                  <a:pt x="7886" y="19229"/>
                  <a:pt x="7944" y="19140"/>
                </a:cubicBezTo>
                <a:cubicBezTo>
                  <a:pt x="7970" y="19100"/>
                  <a:pt x="7837" y="18990"/>
                  <a:pt x="7648" y="18897"/>
                </a:cubicBezTo>
                <a:cubicBezTo>
                  <a:pt x="7442" y="18796"/>
                  <a:pt x="7327" y="18764"/>
                  <a:pt x="7314" y="18790"/>
                </a:cubicBezTo>
                <a:close/>
                <a:moveTo>
                  <a:pt x="17031" y="18821"/>
                </a:moveTo>
                <a:cubicBezTo>
                  <a:pt x="16971" y="18840"/>
                  <a:pt x="16868" y="18899"/>
                  <a:pt x="16697" y="19009"/>
                </a:cubicBezTo>
                <a:cubicBezTo>
                  <a:pt x="16523" y="19120"/>
                  <a:pt x="16413" y="19211"/>
                  <a:pt x="16452" y="19211"/>
                </a:cubicBezTo>
                <a:cubicBezTo>
                  <a:pt x="16591" y="19211"/>
                  <a:pt x="17109" y="18950"/>
                  <a:pt x="17109" y="18879"/>
                </a:cubicBezTo>
                <a:cubicBezTo>
                  <a:pt x="17109" y="18824"/>
                  <a:pt x="17091" y="18802"/>
                  <a:pt x="17031" y="18821"/>
                </a:cubicBezTo>
                <a:close/>
                <a:moveTo>
                  <a:pt x="16110" y="19310"/>
                </a:moveTo>
                <a:cubicBezTo>
                  <a:pt x="16008" y="19316"/>
                  <a:pt x="15778" y="19383"/>
                  <a:pt x="15585" y="19473"/>
                </a:cubicBezTo>
                <a:cubicBezTo>
                  <a:pt x="15480" y="19521"/>
                  <a:pt x="15412" y="19589"/>
                  <a:pt x="15434" y="19622"/>
                </a:cubicBezTo>
                <a:cubicBezTo>
                  <a:pt x="15475" y="19685"/>
                  <a:pt x="16161" y="19405"/>
                  <a:pt x="16161" y="19326"/>
                </a:cubicBezTo>
                <a:cubicBezTo>
                  <a:pt x="16161" y="19312"/>
                  <a:pt x="16144" y="19309"/>
                  <a:pt x="16110" y="19310"/>
                </a:cubicBezTo>
                <a:close/>
                <a:moveTo>
                  <a:pt x="8313" y="19313"/>
                </a:moveTo>
                <a:cubicBezTo>
                  <a:pt x="8263" y="19329"/>
                  <a:pt x="8353" y="19419"/>
                  <a:pt x="8515" y="19511"/>
                </a:cubicBezTo>
                <a:cubicBezTo>
                  <a:pt x="8677" y="19602"/>
                  <a:pt x="8839" y="19658"/>
                  <a:pt x="8879" y="19638"/>
                </a:cubicBezTo>
                <a:cubicBezTo>
                  <a:pt x="8974" y="19587"/>
                  <a:pt x="8431" y="19276"/>
                  <a:pt x="8313" y="19313"/>
                </a:cubicBezTo>
                <a:close/>
                <a:moveTo>
                  <a:pt x="15081" y="19658"/>
                </a:moveTo>
                <a:cubicBezTo>
                  <a:pt x="15051" y="19659"/>
                  <a:pt x="15010" y="19672"/>
                  <a:pt x="14963" y="19696"/>
                </a:cubicBezTo>
                <a:cubicBezTo>
                  <a:pt x="14871" y="19742"/>
                  <a:pt x="14718" y="19780"/>
                  <a:pt x="14621" y="19780"/>
                </a:cubicBezTo>
                <a:cubicBezTo>
                  <a:pt x="14523" y="19780"/>
                  <a:pt x="14443" y="19819"/>
                  <a:pt x="14443" y="19868"/>
                </a:cubicBezTo>
                <a:cubicBezTo>
                  <a:pt x="14443" y="19918"/>
                  <a:pt x="14505" y="19939"/>
                  <a:pt x="14580" y="19911"/>
                </a:cubicBezTo>
                <a:cubicBezTo>
                  <a:pt x="14656" y="19884"/>
                  <a:pt x="14808" y="19839"/>
                  <a:pt x="14922" y="19813"/>
                </a:cubicBezTo>
                <a:cubicBezTo>
                  <a:pt x="15036" y="19786"/>
                  <a:pt x="15130" y="19727"/>
                  <a:pt x="15130" y="19686"/>
                </a:cubicBezTo>
                <a:cubicBezTo>
                  <a:pt x="15130" y="19664"/>
                  <a:pt x="15111" y="19656"/>
                  <a:pt x="15081" y="19658"/>
                </a:cubicBezTo>
                <a:close/>
                <a:moveTo>
                  <a:pt x="9205" y="19709"/>
                </a:moveTo>
                <a:cubicBezTo>
                  <a:pt x="9084" y="19704"/>
                  <a:pt x="9141" y="19793"/>
                  <a:pt x="9380" y="19891"/>
                </a:cubicBezTo>
                <a:cubicBezTo>
                  <a:pt x="9539" y="19957"/>
                  <a:pt x="9716" y="20014"/>
                  <a:pt x="9776" y="20018"/>
                </a:cubicBezTo>
                <a:cubicBezTo>
                  <a:pt x="9902" y="20026"/>
                  <a:pt x="9923" y="19865"/>
                  <a:pt x="9797" y="19851"/>
                </a:cubicBezTo>
                <a:cubicBezTo>
                  <a:pt x="9670" y="19836"/>
                  <a:pt x="9604" y="19818"/>
                  <a:pt x="9382" y="19747"/>
                </a:cubicBezTo>
                <a:cubicBezTo>
                  <a:pt x="9303" y="19721"/>
                  <a:pt x="9245" y="19710"/>
                  <a:pt x="9205" y="19709"/>
                </a:cubicBezTo>
                <a:close/>
                <a:moveTo>
                  <a:pt x="13775" y="19965"/>
                </a:moveTo>
                <a:cubicBezTo>
                  <a:pt x="13574" y="19975"/>
                  <a:pt x="13412" y="20010"/>
                  <a:pt x="13411" y="20043"/>
                </a:cubicBezTo>
                <a:cubicBezTo>
                  <a:pt x="13411" y="20131"/>
                  <a:pt x="13859" y="20116"/>
                  <a:pt x="14012" y="20023"/>
                </a:cubicBezTo>
                <a:cubicBezTo>
                  <a:pt x="14104" y="19967"/>
                  <a:pt x="14036" y="19951"/>
                  <a:pt x="13775" y="19965"/>
                </a:cubicBezTo>
                <a:close/>
                <a:moveTo>
                  <a:pt x="10099" y="20041"/>
                </a:moveTo>
                <a:lnTo>
                  <a:pt x="10314" y="20104"/>
                </a:lnTo>
                <a:cubicBezTo>
                  <a:pt x="10432" y="20140"/>
                  <a:pt x="10644" y="20168"/>
                  <a:pt x="10785" y="20168"/>
                </a:cubicBezTo>
                <a:lnTo>
                  <a:pt x="11044" y="20165"/>
                </a:lnTo>
                <a:lnTo>
                  <a:pt x="10785" y="20104"/>
                </a:lnTo>
                <a:cubicBezTo>
                  <a:pt x="10644" y="20070"/>
                  <a:pt x="10432" y="20042"/>
                  <a:pt x="10314" y="20041"/>
                </a:cubicBezTo>
                <a:lnTo>
                  <a:pt x="10099" y="20041"/>
                </a:lnTo>
                <a:close/>
                <a:moveTo>
                  <a:pt x="12725" y="20107"/>
                </a:moveTo>
                <a:cubicBezTo>
                  <a:pt x="12549" y="20112"/>
                  <a:pt x="12365" y="20141"/>
                  <a:pt x="12334" y="20188"/>
                </a:cubicBezTo>
                <a:cubicBezTo>
                  <a:pt x="12300" y="20240"/>
                  <a:pt x="12425" y="20262"/>
                  <a:pt x="12673" y="20249"/>
                </a:cubicBezTo>
                <a:cubicBezTo>
                  <a:pt x="12889" y="20237"/>
                  <a:pt x="13066" y="20199"/>
                  <a:pt x="13067" y="20165"/>
                </a:cubicBezTo>
                <a:cubicBezTo>
                  <a:pt x="13067" y="20119"/>
                  <a:pt x="12900" y="20102"/>
                  <a:pt x="12725" y="20107"/>
                </a:cubicBezTo>
                <a:close/>
                <a:moveTo>
                  <a:pt x="11354" y="20165"/>
                </a:moveTo>
                <a:cubicBezTo>
                  <a:pt x="11295" y="20171"/>
                  <a:pt x="11259" y="20183"/>
                  <a:pt x="11259" y="20201"/>
                </a:cubicBezTo>
                <a:cubicBezTo>
                  <a:pt x="11259" y="20236"/>
                  <a:pt x="11444" y="20265"/>
                  <a:pt x="11669" y="20261"/>
                </a:cubicBezTo>
                <a:cubicBezTo>
                  <a:pt x="12118" y="20254"/>
                  <a:pt x="12082" y="20214"/>
                  <a:pt x="11583" y="20168"/>
                </a:cubicBezTo>
                <a:cubicBezTo>
                  <a:pt x="11494" y="20159"/>
                  <a:pt x="11412" y="20159"/>
                  <a:pt x="11354" y="20165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16" name="image2.png"/>
          <p:cNvPicPr>
            <a:picLocks noChangeAspect="1"/>
          </p:cNvPicPr>
          <p:nvPr/>
        </p:nvPicPr>
        <p:blipFill>
          <a:blip r:embed="rId2">
            <a:extLst/>
          </a:blip>
          <a:srcRect l="1675" t="1640" r="1185" b="3681"/>
          <a:stretch>
            <a:fillRect/>
          </a:stretch>
        </p:blipFill>
        <p:spPr>
          <a:xfrm>
            <a:off x="5226967" y="1857766"/>
            <a:ext cx="3102424" cy="3353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4" h="21369" fill="norm" stroke="1" extrusionOk="0">
                <a:moveTo>
                  <a:pt x="12076" y="2"/>
                </a:moveTo>
                <a:cubicBezTo>
                  <a:pt x="11925" y="6"/>
                  <a:pt x="11771" y="15"/>
                  <a:pt x="11613" y="35"/>
                </a:cubicBezTo>
                <a:cubicBezTo>
                  <a:pt x="9597" y="279"/>
                  <a:pt x="7661" y="1261"/>
                  <a:pt x="6214" y="2771"/>
                </a:cubicBezTo>
                <a:cubicBezTo>
                  <a:pt x="4332" y="4736"/>
                  <a:pt x="3112" y="7711"/>
                  <a:pt x="2913" y="10819"/>
                </a:cubicBezTo>
                <a:cubicBezTo>
                  <a:pt x="2894" y="11123"/>
                  <a:pt x="2834" y="11411"/>
                  <a:pt x="2783" y="11459"/>
                </a:cubicBezTo>
                <a:cubicBezTo>
                  <a:pt x="2731" y="11507"/>
                  <a:pt x="2261" y="11570"/>
                  <a:pt x="1738" y="11599"/>
                </a:cubicBezTo>
                <a:cubicBezTo>
                  <a:pt x="697" y="11655"/>
                  <a:pt x="429" y="11755"/>
                  <a:pt x="202" y="12163"/>
                </a:cubicBezTo>
                <a:cubicBezTo>
                  <a:pt x="-276" y="13021"/>
                  <a:pt x="126" y="13929"/>
                  <a:pt x="1061" y="14108"/>
                </a:cubicBezTo>
                <a:cubicBezTo>
                  <a:pt x="1306" y="14154"/>
                  <a:pt x="1874" y="14182"/>
                  <a:pt x="2324" y="14171"/>
                </a:cubicBezTo>
                <a:lnTo>
                  <a:pt x="3143" y="14151"/>
                </a:lnTo>
                <a:lnTo>
                  <a:pt x="3263" y="14636"/>
                </a:lnTo>
                <a:cubicBezTo>
                  <a:pt x="3429" y="15315"/>
                  <a:pt x="3684" y="15984"/>
                  <a:pt x="4070" y="16751"/>
                </a:cubicBezTo>
                <a:cubicBezTo>
                  <a:pt x="5353" y="19298"/>
                  <a:pt x="7748" y="20910"/>
                  <a:pt x="10827" y="21303"/>
                </a:cubicBezTo>
                <a:cubicBezTo>
                  <a:pt x="12702" y="21543"/>
                  <a:pt x="15128" y="21119"/>
                  <a:pt x="17066" y="20213"/>
                </a:cubicBezTo>
                <a:cubicBezTo>
                  <a:pt x="19212" y="19210"/>
                  <a:pt x="21324" y="17324"/>
                  <a:pt x="21324" y="16412"/>
                </a:cubicBezTo>
                <a:cubicBezTo>
                  <a:pt x="21324" y="15994"/>
                  <a:pt x="20972" y="15479"/>
                  <a:pt x="20544" y="15269"/>
                </a:cubicBezTo>
                <a:cubicBezTo>
                  <a:pt x="19756" y="14882"/>
                  <a:pt x="19251" y="15053"/>
                  <a:pt x="18386" y="16002"/>
                </a:cubicBezTo>
                <a:cubicBezTo>
                  <a:pt x="17344" y="17145"/>
                  <a:pt x="15813" y="18072"/>
                  <a:pt x="14398" y="18423"/>
                </a:cubicBezTo>
                <a:cubicBezTo>
                  <a:pt x="13618" y="18616"/>
                  <a:pt x="12061" y="18742"/>
                  <a:pt x="11174" y="18681"/>
                </a:cubicBezTo>
                <a:cubicBezTo>
                  <a:pt x="9164" y="18542"/>
                  <a:pt x="7786" y="17680"/>
                  <a:pt x="6782" y="15931"/>
                </a:cubicBezTo>
                <a:cubicBezTo>
                  <a:pt x="6456" y="15364"/>
                  <a:pt x="5967" y="13947"/>
                  <a:pt x="6007" y="13688"/>
                </a:cubicBezTo>
                <a:cubicBezTo>
                  <a:pt x="6031" y="13534"/>
                  <a:pt x="6193" y="13455"/>
                  <a:pt x="7052" y="13172"/>
                </a:cubicBezTo>
                <a:cubicBezTo>
                  <a:pt x="9754" y="12282"/>
                  <a:pt x="12031" y="10966"/>
                  <a:pt x="13664" y="9352"/>
                </a:cubicBezTo>
                <a:cubicBezTo>
                  <a:pt x="15080" y="7954"/>
                  <a:pt x="15836" y="6180"/>
                  <a:pt x="15833" y="4264"/>
                </a:cubicBezTo>
                <a:cubicBezTo>
                  <a:pt x="15828" y="1586"/>
                  <a:pt x="14352" y="-57"/>
                  <a:pt x="12076" y="2"/>
                </a:cubicBezTo>
                <a:close/>
                <a:moveTo>
                  <a:pt x="12076" y="78"/>
                </a:moveTo>
                <a:cubicBezTo>
                  <a:pt x="12597" y="73"/>
                  <a:pt x="13072" y="159"/>
                  <a:pt x="13484" y="335"/>
                </a:cubicBezTo>
                <a:cubicBezTo>
                  <a:pt x="14332" y="699"/>
                  <a:pt x="14786" y="1121"/>
                  <a:pt x="15211" y="1931"/>
                </a:cubicBezTo>
                <a:cubicBezTo>
                  <a:pt x="15422" y="2334"/>
                  <a:pt x="15574" y="2737"/>
                  <a:pt x="15574" y="2900"/>
                </a:cubicBezTo>
                <a:cubicBezTo>
                  <a:pt x="15574" y="3054"/>
                  <a:pt x="15605" y="3199"/>
                  <a:pt x="15645" y="3221"/>
                </a:cubicBezTo>
                <a:cubicBezTo>
                  <a:pt x="15771" y="3294"/>
                  <a:pt x="15757" y="5138"/>
                  <a:pt x="15625" y="5657"/>
                </a:cubicBezTo>
                <a:cubicBezTo>
                  <a:pt x="15424" y="6455"/>
                  <a:pt x="15016" y="7419"/>
                  <a:pt x="14698" y="7845"/>
                </a:cubicBezTo>
                <a:cubicBezTo>
                  <a:pt x="14353" y="8306"/>
                  <a:pt x="14220" y="8504"/>
                  <a:pt x="14106" y="8730"/>
                </a:cubicBezTo>
                <a:cubicBezTo>
                  <a:pt x="14015" y="8911"/>
                  <a:pt x="12913" y="9913"/>
                  <a:pt x="12177" y="10483"/>
                </a:cubicBezTo>
                <a:cubicBezTo>
                  <a:pt x="11771" y="10798"/>
                  <a:pt x="10866" y="11375"/>
                  <a:pt x="10216" y="11735"/>
                </a:cubicBezTo>
                <a:cubicBezTo>
                  <a:pt x="9367" y="12205"/>
                  <a:pt x="7631" y="12919"/>
                  <a:pt x="6599" y="13222"/>
                </a:cubicBezTo>
                <a:cubicBezTo>
                  <a:pt x="5888" y="13431"/>
                  <a:pt x="5861" y="13450"/>
                  <a:pt x="5870" y="13675"/>
                </a:cubicBezTo>
                <a:cubicBezTo>
                  <a:pt x="5876" y="13804"/>
                  <a:pt x="5903" y="13962"/>
                  <a:pt x="5931" y="14029"/>
                </a:cubicBezTo>
                <a:cubicBezTo>
                  <a:pt x="5958" y="14096"/>
                  <a:pt x="6047" y="14387"/>
                  <a:pt x="6130" y="14677"/>
                </a:cubicBezTo>
                <a:cubicBezTo>
                  <a:pt x="6457" y="15823"/>
                  <a:pt x="7229" y="17009"/>
                  <a:pt x="8064" y="17654"/>
                </a:cubicBezTo>
                <a:cubicBezTo>
                  <a:pt x="8550" y="18029"/>
                  <a:pt x="9206" y="18422"/>
                  <a:pt x="9389" y="18448"/>
                </a:cubicBezTo>
                <a:cubicBezTo>
                  <a:pt x="9461" y="18458"/>
                  <a:pt x="9734" y="18527"/>
                  <a:pt x="9998" y="18600"/>
                </a:cubicBezTo>
                <a:cubicBezTo>
                  <a:pt x="10365" y="18701"/>
                  <a:pt x="10817" y="18730"/>
                  <a:pt x="11929" y="18724"/>
                </a:cubicBezTo>
                <a:cubicBezTo>
                  <a:pt x="13677" y="18714"/>
                  <a:pt x="14748" y="18511"/>
                  <a:pt x="15874" y="17980"/>
                </a:cubicBezTo>
                <a:cubicBezTo>
                  <a:pt x="17050" y="17425"/>
                  <a:pt x="17718" y="16939"/>
                  <a:pt x="18468" y="16088"/>
                </a:cubicBezTo>
                <a:cubicBezTo>
                  <a:pt x="19035" y="15444"/>
                  <a:pt x="19450" y="15162"/>
                  <a:pt x="19835" y="15162"/>
                </a:cubicBezTo>
                <a:cubicBezTo>
                  <a:pt x="20333" y="15162"/>
                  <a:pt x="20953" y="15617"/>
                  <a:pt x="21130" y="16111"/>
                </a:cubicBezTo>
                <a:cubicBezTo>
                  <a:pt x="21248" y="16439"/>
                  <a:pt x="21142" y="16813"/>
                  <a:pt x="20814" y="17234"/>
                </a:cubicBezTo>
                <a:cubicBezTo>
                  <a:pt x="20476" y="17666"/>
                  <a:pt x="19506" y="18577"/>
                  <a:pt x="19188" y="18759"/>
                </a:cubicBezTo>
                <a:cubicBezTo>
                  <a:pt x="19044" y="18841"/>
                  <a:pt x="18896" y="18957"/>
                  <a:pt x="18858" y="19017"/>
                </a:cubicBezTo>
                <a:cubicBezTo>
                  <a:pt x="18820" y="19077"/>
                  <a:pt x="18731" y="19126"/>
                  <a:pt x="18662" y="19126"/>
                </a:cubicBezTo>
                <a:cubicBezTo>
                  <a:pt x="18592" y="19126"/>
                  <a:pt x="18536" y="19162"/>
                  <a:pt x="18536" y="19204"/>
                </a:cubicBezTo>
                <a:cubicBezTo>
                  <a:pt x="18536" y="19369"/>
                  <a:pt x="17131" y="20120"/>
                  <a:pt x="15966" y="20580"/>
                </a:cubicBezTo>
                <a:cubicBezTo>
                  <a:pt x="15453" y="20783"/>
                  <a:pt x="14321" y="21068"/>
                  <a:pt x="14027" y="21068"/>
                </a:cubicBezTo>
                <a:cubicBezTo>
                  <a:pt x="13913" y="21068"/>
                  <a:pt x="13744" y="21104"/>
                  <a:pt x="13653" y="21149"/>
                </a:cubicBezTo>
                <a:cubicBezTo>
                  <a:pt x="13356" y="21297"/>
                  <a:pt x="11509" y="21294"/>
                  <a:pt x="10522" y="21144"/>
                </a:cubicBezTo>
                <a:cubicBezTo>
                  <a:pt x="9185" y="20941"/>
                  <a:pt x="8506" y="20705"/>
                  <a:pt x="7139" y="19960"/>
                </a:cubicBezTo>
                <a:cubicBezTo>
                  <a:pt x="6430" y="19575"/>
                  <a:pt x="4919" y="18042"/>
                  <a:pt x="4444" y="17226"/>
                </a:cubicBezTo>
                <a:cubicBezTo>
                  <a:pt x="3978" y="16426"/>
                  <a:pt x="3556" y="15447"/>
                  <a:pt x="3503" y="15041"/>
                </a:cubicBezTo>
                <a:cubicBezTo>
                  <a:pt x="3497" y="14996"/>
                  <a:pt x="3449" y="14863"/>
                  <a:pt x="3396" y="14745"/>
                </a:cubicBezTo>
                <a:cubicBezTo>
                  <a:pt x="3344" y="14627"/>
                  <a:pt x="3273" y="14401"/>
                  <a:pt x="3241" y="14239"/>
                </a:cubicBezTo>
                <a:cubicBezTo>
                  <a:pt x="3194" y="14006"/>
                  <a:pt x="3150" y="13953"/>
                  <a:pt x="3028" y="13989"/>
                </a:cubicBezTo>
                <a:cubicBezTo>
                  <a:pt x="2943" y="14014"/>
                  <a:pt x="2495" y="14046"/>
                  <a:pt x="2030" y="14060"/>
                </a:cubicBezTo>
                <a:cubicBezTo>
                  <a:pt x="1308" y="14081"/>
                  <a:pt x="1130" y="14060"/>
                  <a:pt x="827" y="13915"/>
                </a:cubicBezTo>
                <a:cubicBezTo>
                  <a:pt x="308" y="13669"/>
                  <a:pt x="109" y="13380"/>
                  <a:pt x="109" y="12858"/>
                </a:cubicBezTo>
                <a:cubicBezTo>
                  <a:pt x="109" y="12161"/>
                  <a:pt x="607" y="11702"/>
                  <a:pt x="1375" y="11690"/>
                </a:cubicBezTo>
                <a:cubicBezTo>
                  <a:pt x="1591" y="11686"/>
                  <a:pt x="2027" y="11659"/>
                  <a:pt x="2343" y="11631"/>
                </a:cubicBezTo>
                <a:lnTo>
                  <a:pt x="2919" y="11581"/>
                </a:lnTo>
                <a:lnTo>
                  <a:pt x="2976" y="10804"/>
                </a:lnTo>
                <a:cubicBezTo>
                  <a:pt x="3072" y="9535"/>
                  <a:pt x="3476" y="7653"/>
                  <a:pt x="3822" y="6866"/>
                </a:cubicBezTo>
                <a:cubicBezTo>
                  <a:pt x="3880" y="6735"/>
                  <a:pt x="3939" y="6589"/>
                  <a:pt x="3953" y="6545"/>
                </a:cubicBezTo>
                <a:cubicBezTo>
                  <a:pt x="4039" y="6267"/>
                  <a:pt x="4463" y="5392"/>
                  <a:pt x="4564" y="5285"/>
                </a:cubicBezTo>
                <a:cubicBezTo>
                  <a:pt x="4630" y="5215"/>
                  <a:pt x="4686" y="5106"/>
                  <a:pt x="4687" y="5043"/>
                </a:cubicBezTo>
                <a:cubicBezTo>
                  <a:pt x="4688" y="4979"/>
                  <a:pt x="4765" y="4838"/>
                  <a:pt x="4858" y="4726"/>
                </a:cubicBezTo>
                <a:cubicBezTo>
                  <a:pt x="4952" y="4615"/>
                  <a:pt x="5029" y="4492"/>
                  <a:pt x="5030" y="4453"/>
                </a:cubicBezTo>
                <a:cubicBezTo>
                  <a:pt x="5033" y="4339"/>
                  <a:pt x="5815" y="3343"/>
                  <a:pt x="6244" y="2905"/>
                </a:cubicBezTo>
                <a:cubicBezTo>
                  <a:pt x="6645" y="2497"/>
                  <a:pt x="7499" y="1773"/>
                  <a:pt x="7996" y="1421"/>
                </a:cubicBezTo>
                <a:cubicBezTo>
                  <a:pt x="8144" y="1315"/>
                  <a:pt x="8644" y="1054"/>
                  <a:pt x="9108" y="841"/>
                </a:cubicBezTo>
                <a:cubicBezTo>
                  <a:pt x="10203" y="340"/>
                  <a:pt x="11208" y="85"/>
                  <a:pt x="12076" y="78"/>
                </a:cubicBezTo>
                <a:close/>
                <a:moveTo>
                  <a:pt x="11296" y="1340"/>
                </a:moveTo>
                <a:cubicBezTo>
                  <a:pt x="11266" y="1338"/>
                  <a:pt x="11232" y="1343"/>
                  <a:pt x="11201" y="1355"/>
                </a:cubicBezTo>
                <a:cubicBezTo>
                  <a:pt x="11131" y="1381"/>
                  <a:pt x="11154" y="1399"/>
                  <a:pt x="11255" y="1403"/>
                </a:cubicBezTo>
                <a:cubicBezTo>
                  <a:pt x="11347" y="1406"/>
                  <a:pt x="11399" y="1389"/>
                  <a:pt x="11370" y="1362"/>
                </a:cubicBezTo>
                <a:cubicBezTo>
                  <a:pt x="11355" y="1349"/>
                  <a:pt x="11327" y="1341"/>
                  <a:pt x="11296" y="1340"/>
                </a:cubicBezTo>
                <a:close/>
                <a:moveTo>
                  <a:pt x="11916" y="1340"/>
                </a:moveTo>
                <a:cubicBezTo>
                  <a:pt x="11876" y="1340"/>
                  <a:pt x="11836" y="1344"/>
                  <a:pt x="11806" y="1355"/>
                </a:cubicBezTo>
                <a:cubicBezTo>
                  <a:pt x="11746" y="1377"/>
                  <a:pt x="11796" y="1398"/>
                  <a:pt x="11916" y="1398"/>
                </a:cubicBezTo>
                <a:cubicBezTo>
                  <a:pt x="12035" y="1398"/>
                  <a:pt x="12085" y="1377"/>
                  <a:pt x="12025" y="1355"/>
                </a:cubicBezTo>
                <a:cubicBezTo>
                  <a:pt x="11995" y="1344"/>
                  <a:pt x="11955" y="1340"/>
                  <a:pt x="11916" y="1340"/>
                </a:cubicBezTo>
                <a:close/>
                <a:moveTo>
                  <a:pt x="12344" y="1418"/>
                </a:moveTo>
                <a:cubicBezTo>
                  <a:pt x="12314" y="1417"/>
                  <a:pt x="12277" y="1424"/>
                  <a:pt x="12246" y="1436"/>
                </a:cubicBezTo>
                <a:cubicBezTo>
                  <a:pt x="12176" y="1462"/>
                  <a:pt x="12199" y="1480"/>
                  <a:pt x="12300" y="1484"/>
                </a:cubicBezTo>
                <a:cubicBezTo>
                  <a:pt x="12392" y="1487"/>
                  <a:pt x="12444" y="1468"/>
                  <a:pt x="12415" y="1441"/>
                </a:cubicBezTo>
                <a:cubicBezTo>
                  <a:pt x="12400" y="1427"/>
                  <a:pt x="12374" y="1419"/>
                  <a:pt x="12344" y="1418"/>
                </a:cubicBezTo>
                <a:close/>
                <a:moveTo>
                  <a:pt x="10868" y="1421"/>
                </a:moveTo>
                <a:cubicBezTo>
                  <a:pt x="10829" y="1421"/>
                  <a:pt x="10792" y="1425"/>
                  <a:pt x="10762" y="1436"/>
                </a:cubicBezTo>
                <a:cubicBezTo>
                  <a:pt x="10702" y="1458"/>
                  <a:pt x="10748" y="1476"/>
                  <a:pt x="10868" y="1476"/>
                </a:cubicBezTo>
                <a:cubicBezTo>
                  <a:pt x="10988" y="1476"/>
                  <a:pt x="11037" y="1458"/>
                  <a:pt x="10977" y="1436"/>
                </a:cubicBezTo>
                <a:cubicBezTo>
                  <a:pt x="10947" y="1425"/>
                  <a:pt x="10907" y="1421"/>
                  <a:pt x="10868" y="1421"/>
                </a:cubicBezTo>
                <a:close/>
                <a:moveTo>
                  <a:pt x="12810" y="1522"/>
                </a:moveTo>
                <a:cubicBezTo>
                  <a:pt x="12785" y="1545"/>
                  <a:pt x="12897" y="1616"/>
                  <a:pt x="13058" y="1681"/>
                </a:cubicBezTo>
                <a:cubicBezTo>
                  <a:pt x="13491" y="1856"/>
                  <a:pt x="13578" y="1832"/>
                  <a:pt x="13192" y="1643"/>
                </a:cubicBezTo>
                <a:cubicBezTo>
                  <a:pt x="13008" y="1553"/>
                  <a:pt x="12835" y="1499"/>
                  <a:pt x="12810" y="1522"/>
                </a:cubicBezTo>
                <a:close/>
                <a:moveTo>
                  <a:pt x="10322" y="1575"/>
                </a:moveTo>
                <a:cubicBezTo>
                  <a:pt x="10215" y="1570"/>
                  <a:pt x="9649" y="1801"/>
                  <a:pt x="9649" y="1851"/>
                </a:cubicBezTo>
                <a:cubicBezTo>
                  <a:pt x="9649" y="1875"/>
                  <a:pt x="9678" y="1893"/>
                  <a:pt x="9714" y="1891"/>
                </a:cubicBezTo>
                <a:cubicBezTo>
                  <a:pt x="9811" y="1886"/>
                  <a:pt x="10402" y="1579"/>
                  <a:pt x="10322" y="1575"/>
                </a:cubicBezTo>
                <a:close/>
                <a:moveTo>
                  <a:pt x="13760" y="1997"/>
                </a:moveTo>
                <a:cubicBezTo>
                  <a:pt x="13750" y="1997"/>
                  <a:pt x="13743" y="2002"/>
                  <a:pt x="13743" y="2012"/>
                </a:cubicBezTo>
                <a:cubicBezTo>
                  <a:pt x="13743" y="2046"/>
                  <a:pt x="13832" y="2176"/>
                  <a:pt x="13940" y="2303"/>
                </a:cubicBezTo>
                <a:cubicBezTo>
                  <a:pt x="14157" y="2560"/>
                  <a:pt x="14318" y="2621"/>
                  <a:pt x="14191" y="2399"/>
                </a:cubicBezTo>
                <a:cubicBezTo>
                  <a:pt x="14104" y="2250"/>
                  <a:pt x="13828" y="2000"/>
                  <a:pt x="13760" y="1997"/>
                </a:cubicBezTo>
                <a:close/>
                <a:moveTo>
                  <a:pt x="9313" y="2025"/>
                </a:moveTo>
                <a:cubicBezTo>
                  <a:pt x="9276" y="2032"/>
                  <a:pt x="9214" y="2053"/>
                  <a:pt x="9141" y="2088"/>
                </a:cubicBezTo>
                <a:cubicBezTo>
                  <a:pt x="8995" y="2158"/>
                  <a:pt x="8852" y="2257"/>
                  <a:pt x="8819" y="2306"/>
                </a:cubicBezTo>
                <a:cubicBezTo>
                  <a:pt x="8787" y="2354"/>
                  <a:pt x="8881" y="2335"/>
                  <a:pt x="9027" y="2265"/>
                </a:cubicBezTo>
                <a:cubicBezTo>
                  <a:pt x="9173" y="2195"/>
                  <a:pt x="9316" y="2099"/>
                  <a:pt x="9349" y="2050"/>
                </a:cubicBezTo>
                <a:cubicBezTo>
                  <a:pt x="9365" y="2026"/>
                  <a:pt x="9351" y="2018"/>
                  <a:pt x="9313" y="2025"/>
                </a:cubicBezTo>
                <a:close/>
                <a:moveTo>
                  <a:pt x="8457" y="2544"/>
                </a:moveTo>
                <a:cubicBezTo>
                  <a:pt x="8399" y="2543"/>
                  <a:pt x="8242" y="2634"/>
                  <a:pt x="8107" y="2743"/>
                </a:cubicBezTo>
                <a:cubicBezTo>
                  <a:pt x="7789" y="3003"/>
                  <a:pt x="7960" y="3003"/>
                  <a:pt x="8301" y="2743"/>
                </a:cubicBezTo>
                <a:cubicBezTo>
                  <a:pt x="8445" y="2634"/>
                  <a:pt x="8514" y="2544"/>
                  <a:pt x="8457" y="2544"/>
                </a:cubicBezTo>
                <a:close/>
                <a:moveTo>
                  <a:pt x="12044" y="2582"/>
                </a:moveTo>
                <a:cubicBezTo>
                  <a:pt x="11950" y="2580"/>
                  <a:pt x="11831" y="2584"/>
                  <a:pt x="11675" y="2589"/>
                </a:cubicBezTo>
                <a:cubicBezTo>
                  <a:pt x="10695" y="2623"/>
                  <a:pt x="9958" y="3022"/>
                  <a:pt x="8585" y="4261"/>
                </a:cubicBezTo>
                <a:cubicBezTo>
                  <a:pt x="8026" y="4765"/>
                  <a:pt x="7439" y="5524"/>
                  <a:pt x="7000" y="6305"/>
                </a:cubicBezTo>
                <a:cubicBezTo>
                  <a:pt x="6713" y="6814"/>
                  <a:pt x="6111" y="8319"/>
                  <a:pt x="6029" y="8730"/>
                </a:cubicBezTo>
                <a:cubicBezTo>
                  <a:pt x="5952" y="9116"/>
                  <a:pt x="5737" y="10606"/>
                  <a:pt x="5734" y="10769"/>
                </a:cubicBezTo>
                <a:cubicBezTo>
                  <a:pt x="5731" y="10940"/>
                  <a:pt x="5742" y="10944"/>
                  <a:pt x="6056" y="10840"/>
                </a:cubicBezTo>
                <a:cubicBezTo>
                  <a:pt x="8559" y="10012"/>
                  <a:pt x="10718" y="8694"/>
                  <a:pt x="12046" y="7180"/>
                </a:cubicBezTo>
                <a:cubicBezTo>
                  <a:pt x="12527" y="6632"/>
                  <a:pt x="12654" y="6413"/>
                  <a:pt x="12958" y="5609"/>
                </a:cubicBezTo>
                <a:cubicBezTo>
                  <a:pt x="13352" y="4562"/>
                  <a:pt x="13211" y="3439"/>
                  <a:pt x="12614" y="2865"/>
                </a:cubicBezTo>
                <a:cubicBezTo>
                  <a:pt x="12385" y="2645"/>
                  <a:pt x="12324" y="2587"/>
                  <a:pt x="12044" y="2582"/>
                </a:cubicBezTo>
                <a:close/>
                <a:moveTo>
                  <a:pt x="11779" y="2711"/>
                </a:moveTo>
                <a:cubicBezTo>
                  <a:pt x="12238" y="2745"/>
                  <a:pt x="12607" y="2970"/>
                  <a:pt x="12840" y="3386"/>
                </a:cubicBezTo>
                <a:cubicBezTo>
                  <a:pt x="13030" y="3725"/>
                  <a:pt x="13097" y="4715"/>
                  <a:pt x="12960" y="5192"/>
                </a:cubicBezTo>
                <a:cubicBezTo>
                  <a:pt x="12723" y="6020"/>
                  <a:pt x="12198" y="6860"/>
                  <a:pt x="11498" y="7526"/>
                </a:cubicBezTo>
                <a:cubicBezTo>
                  <a:pt x="10696" y="8291"/>
                  <a:pt x="9801" y="8968"/>
                  <a:pt x="9185" y="9284"/>
                </a:cubicBezTo>
                <a:cubicBezTo>
                  <a:pt x="8937" y="9411"/>
                  <a:pt x="8639" y="9580"/>
                  <a:pt x="8519" y="9656"/>
                </a:cubicBezTo>
                <a:cubicBezTo>
                  <a:pt x="8251" y="9826"/>
                  <a:pt x="7256" y="10265"/>
                  <a:pt x="6563" y="10521"/>
                </a:cubicBezTo>
                <a:cubicBezTo>
                  <a:pt x="5954" y="10746"/>
                  <a:pt x="6034" y="10736"/>
                  <a:pt x="5922" y="10612"/>
                </a:cubicBezTo>
                <a:cubicBezTo>
                  <a:pt x="5838" y="10518"/>
                  <a:pt x="5959" y="9749"/>
                  <a:pt x="6241" y="8568"/>
                </a:cubicBezTo>
                <a:cubicBezTo>
                  <a:pt x="6470" y="7614"/>
                  <a:pt x="7253" y="6055"/>
                  <a:pt x="7930" y="5204"/>
                </a:cubicBezTo>
                <a:cubicBezTo>
                  <a:pt x="8490" y="4501"/>
                  <a:pt x="9475" y="3619"/>
                  <a:pt x="10186" y="3189"/>
                </a:cubicBezTo>
                <a:cubicBezTo>
                  <a:pt x="10772" y="2834"/>
                  <a:pt x="11320" y="2676"/>
                  <a:pt x="11779" y="2711"/>
                </a:cubicBezTo>
                <a:close/>
                <a:moveTo>
                  <a:pt x="14392" y="2802"/>
                </a:moveTo>
                <a:cubicBezTo>
                  <a:pt x="14373" y="2819"/>
                  <a:pt x="14400" y="2972"/>
                  <a:pt x="14450" y="3141"/>
                </a:cubicBezTo>
                <a:cubicBezTo>
                  <a:pt x="14500" y="3309"/>
                  <a:pt x="14556" y="3434"/>
                  <a:pt x="14575" y="3416"/>
                </a:cubicBezTo>
                <a:cubicBezTo>
                  <a:pt x="14594" y="3398"/>
                  <a:pt x="14571" y="3243"/>
                  <a:pt x="14521" y="3075"/>
                </a:cubicBezTo>
                <a:cubicBezTo>
                  <a:pt x="14471" y="2906"/>
                  <a:pt x="14412" y="2784"/>
                  <a:pt x="14392" y="2802"/>
                </a:cubicBezTo>
                <a:close/>
                <a:moveTo>
                  <a:pt x="7565" y="3201"/>
                </a:moveTo>
                <a:cubicBezTo>
                  <a:pt x="7446" y="3238"/>
                  <a:pt x="7123" y="3533"/>
                  <a:pt x="7123" y="3624"/>
                </a:cubicBezTo>
                <a:cubicBezTo>
                  <a:pt x="7123" y="3669"/>
                  <a:pt x="7241" y="3599"/>
                  <a:pt x="7384" y="3472"/>
                </a:cubicBezTo>
                <a:cubicBezTo>
                  <a:pt x="7528" y="3344"/>
                  <a:pt x="7626" y="3223"/>
                  <a:pt x="7603" y="3201"/>
                </a:cubicBezTo>
                <a:cubicBezTo>
                  <a:pt x="7596" y="3195"/>
                  <a:pt x="7582" y="3196"/>
                  <a:pt x="7565" y="3201"/>
                </a:cubicBezTo>
                <a:close/>
                <a:moveTo>
                  <a:pt x="14575" y="3884"/>
                </a:moveTo>
                <a:cubicBezTo>
                  <a:pt x="14562" y="3866"/>
                  <a:pt x="14554" y="3952"/>
                  <a:pt x="14553" y="4119"/>
                </a:cubicBezTo>
                <a:cubicBezTo>
                  <a:pt x="14553" y="4342"/>
                  <a:pt x="14568" y="4444"/>
                  <a:pt x="14589" y="4344"/>
                </a:cubicBezTo>
                <a:cubicBezTo>
                  <a:pt x="14610" y="4245"/>
                  <a:pt x="14609" y="4060"/>
                  <a:pt x="14589" y="3937"/>
                </a:cubicBezTo>
                <a:cubicBezTo>
                  <a:pt x="14584" y="3906"/>
                  <a:pt x="14580" y="3890"/>
                  <a:pt x="14575" y="3884"/>
                </a:cubicBezTo>
                <a:close/>
                <a:moveTo>
                  <a:pt x="6883" y="3950"/>
                </a:moveTo>
                <a:cubicBezTo>
                  <a:pt x="6836" y="3970"/>
                  <a:pt x="6726" y="4079"/>
                  <a:pt x="6591" y="4256"/>
                </a:cubicBezTo>
                <a:cubicBezTo>
                  <a:pt x="6485" y="4394"/>
                  <a:pt x="6445" y="4492"/>
                  <a:pt x="6503" y="4473"/>
                </a:cubicBezTo>
                <a:cubicBezTo>
                  <a:pt x="6562" y="4455"/>
                  <a:pt x="6694" y="4315"/>
                  <a:pt x="6798" y="4162"/>
                </a:cubicBezTo>
                <a:cubicBezTo>
                  <a:pt x="6912" y="3995"/>
                  <a:pt x="6929" y="3929"/>
                  <a:pt x="6883" y="3950"/>
                </a:cubicBezTo>
                <a:close/>
                <a:moveTo>
                  <a:pt x="6315" y="4757"/>
                </a:moveTo>
                <a:cubicBezTo>
                  <a:pt x="6272" y="4717"/>
                  <a:pt x="5903" y="5222"/>
                  <a:pt x="5903" y="5321"/>
                </a:cubicBezTo>
                <a:cubicBezTo>
                  <a:pt x="5903" y="5432"/>
                  <a:pt x="5985" y="5360"/>
                  <a:pt x="6168" y="5086"/>
                </a:cubicBezTo>
                <a:cubicBezTo>
                  <a:pt x="6273" y="4927"/>
                  <a:pt x="6339" y="4779"/>
                  <a:pt x="6315" y="4757"/>
                </a:cubicBezTo>
                <a:close/>
                <a:moveTo>
                  <a:pt x="14510" y="4807"/>
                </a:moveTo>
                <a:cubicBezTo>
                  <a:pt x="14498" y="4807"/>
                  <a:pt x="14479" y="4834"/>
                  <a:pt x="14442" y="4888"/>
                </a:cubicBezTo>
                <a:cubicBezTo>
                  <a:pt x="14395" y="4955"/>
                  <a:pt x="14357" y="5064"/>
                  <a:pt x="14357" y="5131"/>
                </a:cubicBezTo>
                <a:cubicBezTo>
                  <a:pt x="14357" y="5239"/>
                  <a:pt x="14366" y="5239"/>
                  <a:pt x="14442" y="5131"/>
                </a:cubicBezTo>
                <a:cubicBezTo>
                  <a:pt x="14488" y="5064"/>
                  <a:pt x="14526" y="4955"/>
                  <a:pt x="14526" y="4888"/>
                </a:cubicBezTo>
                <a:cubicBezTo>
                  <a:pt x="14526" y="4834"/>
                  <a:pt x="14521" y="4807"/>
                  <a:pt x="14510" y="4807"/>
                </a:cubicBezTo>
                <a:close/>
                <a:moveTo>
                  <a:pt x="5778" y="5634"/>
                </a:moveTo>
                <a:cubicBezTo>
                  <a:pt x="5730" y="5590"/>
                  <a:pt x="5469" y="6066"/>
                  <a:pt x="5469" y="6196"/>
                </a:cubicBezTo>
                <a:cubicBezTo>
                  <a:pt x="5469" y="6252"/>
                  <a:pt x="5546" y="6154"/>
                  <a:pt x="5641" y="5981"/>
                </a:cubicBezTo>
                <a:cubicBezTo>
                  <a:pt x="5736" y="5808"/>
                  <a:pt x="5797" y="5653"/>
                  <a:pt x="5778" y="5634"/>
                </a:cubicBezTo>
                <a:close/>
                <a:moveTo>
                  <a:pt x="14188" y="5738"/>
                </a:moveTo>
                <a:lnTo>
                  <a:pt x="14057" y="5940"/>
                </a:lnTo>
                <a:cubicBezTo>
                  <a:pt x="13985" y="6052"/>
                  <a:pt x="13923" y="6197"/>
                  <a:pt x="13923" y="6264"/>
                </a:cubicBezTo>
                <a:cubicBezTo>
                  <a:pt x="13923" y="6372"/>
                  <a:pt x="13931" y="6372"/>
                  <a:pt x="13997" y="6264"/>
                </a:cubicBezTo>
                <a:cubicBezTo>
                  <a:pt x="14038" y="6197"/>
                  <a:pt x="14099" y="6052"/>
                  <a:pt x="14131" y="5940"/>
                </a:cubicBezTo>
                <a:lnTo>
                  <a:pt x="14188" y="5738"/>
                </a:lnTo>
                <a:close/>
                <a:moveTo>
                  <a:pt x="5292" y="6578"/>
                </a:moveTo>
                <a:cubicBezTo>
                  <a:pt x="5255" y="6584"/>
                  <a:pt x="5218" y="6662"/>
                  <a:pt x="5169" y="6831"/>
                </a:cubicBezTo>
                <a:lnTo>
                  <a:pt x="5112" y="7033"/>
                </a:lnTo>
                <a:lnTo>
                  <a:pt x="5240" y="6831"/>
                </a:lnTo>
                <a:cubicBezTo>
                  <a:pt x="5310" y="6720"/>
                  <a:pt x="5350" y="6612"/>
                  <a:pt x="5330" y="6593"/>
                </a:cubicBezTo>
                <a:cubicBezTo>
                  <a:pt x="5317" y="6580"/>
                  <a:pt x="5305" y="6576"/>
                  <a:pt x="5292" y="6578"/>
                </a:cubicBezTo>
                <a:close/>
                <a:moveTo>
                  <a:pt x="13762" y="6666"/>
                </a:moveTo>
                <a:cubicBezTo>
                  <a:pt x="13691" y="6666"/>
                  <a:pt x="13394" y="7181"/>
                  <a:pt x="13397" y="7299"/>
                </a:cubicBezTo>
                <a:cubicBezTo>
                  <a:pt x="13398" y="7368"/>
                  <a:pt x="13526" y="7199"/>
                  <a:pt x="13705" y="6891"/>
                </a:cubicBezTo>
                <a:cubicBezTo>
                  <a:pt x="13776" y="6769"/>
                  <a:pt x="13803" y="6666"/>
                  <a:pt x="13762" y="6666"/>
                </a:cubicBezTo>
                <a:close/>
                <a:moveTo>
                  <a:pt x="4989" y="7504"/>
                </a:moveTo>
                <a:cubicBezTo>
                  <a:pt x="4983" y="7501"/>
                  <a:pt x="4973" y="7505"/>
                  <a:pt x="4962" y="7516"/>
                </a:cubicBezTo>
                <a:cubicBezTo>
                  <a:pt x="4917" y="7561"/>
                  <a:pt x="4857" y="7743"/>
                  <a:pt x="4828" y="7921"/>
                </a:cubicBezTo>
                <a:cubicBezTo>
                  <a:pt x="4795" y="8127"/>
                  <a:pt x="4801" y="8186"/>
                  <a:pt x="4848" y="8083"/>
                </a:cubicBezTo>
                <a:cubicBezTo>
                  <a:pt x="4961" y="7830"/>
                  <a:pt x="5033" y="7519"/>
                  <a:pt x="4989" y="7504"/>
                </a:cubicBezTo>
                <a:close/>
                <a:moveTo>
                  <a:pt x="13209" y="7590"/>
                </a:moveTo>
                <a:cubicBezTo>
                  <a:pt x="13163" y="7568"/>
                  <a:pt x="12982" y="7779"/>
                  <a:pt x="12862" y="8004"/>
                </a:cubicBezTo>
                <a:cubicBezTo>
                  <a:pt x="12805" y="8111"/>
                  <a:pt x="12852" y="8086"/>
                  <a:pt x="12998" y="7936"/>
                </a:cubicBezTo>
                <a:cubicBezTo>
                  <a:pt x="13121" y="7811"/>
                  <a:pt x="13218" y="7668"/>
                  <a:pt x="13217" y="7615"/>
                </a:cubicBezTo>
                <a:cubicBezTo>
                  <a:pt x="13216" y="7602"/>
                  <a:pt x="13215" y="7593"/>
                  <a:pt x="13209" y="7590"/>
                </a:cubicBezTo>
                <a:close/>
                <a:moveTo>
                  <a:pt x="12592" y="8404"/>
                </a:moveTo>
                <a:cubicBezTo>
                  <a:pt x="12552" y="8410"/>
                  <a:pt x="12457" y="8472"/>
                  <a:pt x="12349" y="8568"/>
                </a:cubicBezTo>
                <a:cubicBezTo>
                  <a:pt x="12205" y="8696"/>
                  <a:pt x="12087" y="8838"/>
                  <a:pt x="12087" y="8882"/>
                </a:cubicBezTo>
                <a:cubicBezTo>
                  <a:pt x="12087" y="8927"/>
                  <a:pt x="12205" y="8858"/>
                  <a:pt x="12349" y="8730"/>
                </a:cubicBezTo>
                <a:cubicBezTo>
                  <a:pt x="12493" y="8602"/>
                  <a:pt x="12611" y="8461"/>
                  <a:pt x="12611" y="8417"/>
                </a:cubicBezTo>
                <a:cubicBezTo>
                  <a:pt x="12611" y="8406"/>
                  <a:pt x="12605" y="8402"/>
                  <a:pt x="12592" y="8404"/>
                </a:cubicBezTo>
                <a:close/>
                <a:moveTo>
                  <a:pt x="4752" y="8546"/>
                </a:moveTo>
                <a:cubicBezTo>
                  <a:pt x="4731" y="8524"/>
                  <a:pt x="4694" y="8641"/>
                  <a:pt x="4648" y="8892"/>
                </a:cubicBezTo>
                <a:cubicBezTo>
                  <a:pt x="4607" y="9124"/>
                  <a:pt x="4615" y="9181"/>
                  <a:pt x="4678" y="9095"/>
                </a:cubicBezTo>
                <a:cubicBezTo>
                  <a:pt x="4727" y="9028"/>
                  <a:pt x="4770" y="8868"/>
                  <a:pt x="4771" y="8738"/>
                </a:cubicBezTo>
                <a:cubicBezTo>
                  <a:pt x="4772" y="8621"/>
                  <a:pt x="4764" y="8559"/>
                  <a:pt x="4752" y="8546"/>
                </a:cubicBezTo>
                <a:close/>
                <a:moveTo>
                  <a:pt x="11872" y="9097"/>
                </a:moveTo>
                <a:cubicBezTo>
                  <a:pt x="11824" y="9097"/>
                  <a:pt x="11666" y="9185"/>
                  <a:pt x="11523" y="9294"/>
                </a:cubicBezTo>
                <a:cubicBezTo>
                  <a:pt x="11379" y="9404"/>
                  <a:pt x="11300" y="9494"/>
                  <a:pt x="11348" y="9494"/>
                </a:cubicBezTo>
                <a:cubicBezTo>
                  <a:pt x="11396" y="9494"/>
                  <a:pt x="11554" y="9404"/>
                  <a:pt x="11697" y="9294"/>
                </a:cubicBezTo>
                <a:cubicBezTo>
                  <a:pt x="11841" y="9185"/>
                  <a:pt x="11920" y="9097"/>
                  <a:pt x="11872" y="9097"/>
                </a:cubicBezTo>
                <a:close/>
                <a:moveTo>
                  <a:pt x="4577" y="9552"/>
                </a:moveTo>
                <a:cubicBezTo>
                  <a:pt x="4541" y="9573"/>
                  <a:pt x="4509" y="9715"/>
                  <a:pt x="4509" y="9868"/>
                </a:cubicBezTo>
                <a:cubicBezTo>
                  <a:pt x="4509" y="10244"/>
                  <a:pt x="4570" y="10222"/>
                  <a:pt x="4610" y="9831"/>
                </a:cubicBezTo>
                <a:cubicBezTo>
                  <a:pt x="4628" y="9656"/>
                  <a:pt x="4614" y="9531"/>
                  <a:pt x="4577" y="9552"/>
                </a:cubicBezTo>
                <a:close/>
                <a:moveTo>
                  <a:pt x="11021" y="9699"/>
                </a:moveTo>
                <a:cubicBezTo>
                  <a:pt x="10915" y="9702"/>
                  <a:pt x="10484" y="9967"/>
                  <a:pt x="10448" y="10068"/>
                </a:cubicBezTo>
                <a:cubicBezTo>
                  <a:pt x="10430" y="10119"/>
                  <a:pt x="10556" y="10076"/>
                  <a:pt x="10729" y="9972"/>
                </a:cubicBezTo>
                <a:cubicBezTo>
                  <a:pt x="10901" y="9868"/>
                  <a:pt x="11042" y="9752"/>
                  <a:pt x="11043" y="9714"/>
                </a:cubicBezTo>
                <a:cubicBezTo>
                  <a:pt x="11043" y="9703"/>
                  <a:pt x="11036" y="9699"/>
                  <a:pt x="11021" y="9699"/>
                </a:cubicBezTo>
                <a:close/>
                <a:moveTo>
                  <a:pt x="10145" y="10255"/>
                </a:moveTo>
                <a:cubicBezTo>
                  <a:pt x="10106" y="10219"/>
                  <a:pt x="9474" y="10543"/>
                  <a:pt x="9474" y="10599"/>
                </a:cubicBezTo>
                <a:cubicBezTo>
                  <a:pt x="9474" y="10667"/>
                  <a:pt x="9595" y="10626"/>
                  <a:pt x="9883" y="10460"/>
                </a:cubicBezTo>
                <a:cubicBezTo>
                  <a:pt x="10047" y="10366"/>
                  <a:pt x="10166" y="10274"/>
                  <a:pt x="10145" y="10255"/>
                </a:cubicBezTo>
                <a:close/>
                <a:moveTo>
                  <a:pt x="4477" y="10491"/>
                </a:moveTo>
                <a:cubicBezTo>
                  <a:pt x="4456" y="10505"/>
                  <a:pt x="4428" y="10626"/>
                  <a:pt x="4400" y="10852"/>
                </a:cubicBezTo>
                <a:cubicBezTo>
                  <a:pt x="4377" y="11040"/>
                  <a:pt x="4394" y="11175"/>
                  <a:pt x="4436" y="11151"/>
                </a:cubicBezTo>
                <a:cubicBezTo>
                  <a:pt x="4477" y="11127"/>
                  <a:pt x="4509" y="10957"/>
                  <a:pt x="4509" y="10774"/>
                </a:cubicBezTo>
                <a:cubicBezTo>
                  <a:pt x="4509" y="10567"/>
                  <a:pt x="4497" y="10476"/>
                  <a:pt x="4477" y="10491"/>
                </a:cubicBezTo>
                <a:close/>
                <a:moveTo>
                  <a:pt x="9215" y="10771"/>
                </a:moveTo>
                <a:cubicBezTo>
                  <a:pt x="9215" y="10715"/>
                  <a:pt x="8737" y="10936"/>
                  <a:pt x="8525" y="11090"/>
                </a:cubicBezTo>
                <a:cubicBezTo>
                  <a:pt x="8428" y="11161"/>
                  <a:pt x="8631" y="11103"/>
                  <a:pt x="8907" y="10981"/>
                </a:cubicBezTo>
                <a:cubicBezTo>
                  <a:pt x="9076" y="10906"/>
                  <a:pt x="9215" y="10811"/>
                  <a:pt x="9215" y="10771"/>
                </a:cubicBezTo>
                <a:close/>
                <a:moveTo>
                  <a:pt x="8255" y="11234"/>
                </a:moveTo>
                <a:cubicBezTo>
                  <a:pt x="8255" y="11198"/>
                  <a:pt x="7744" y="11418"/>
                  <a:pt x="7655" y="11492"/>
                </a:cubicBezTo>
                <a:cubicBezTo>
                  <a:pt x="7635" y="11509"/>
                  <a:pt x="7645" y="11523"/>
                  <a:pt x="7679" y="11523"/>
                </a:cubicBezTo>
                <a:cubicBezTo>
                  <a:pt x="7773" y="11523"/>
                  <a:pt x="8255" y="11281"/>
                  <a:pt x="8255" y="11234"/>
                </a:cubicBezTo>
                <a:close/>
                <a:moveTo>
                  <a:pt x="4419" y="11523"/>
                </a:moveTo>
                <a:cubicBezTo>
                  <a:pt x="4373" y="11523"/>
                  <a:pt x="4337" y="11577"/>
                  <a:pt x="4337" y="11644"/>
                </a:cubicBezTo>
                <a:cubicBezTo>
                  <a:pt x="4337" y="11711"/>
                  <a:pt x="4351" y="11765"/>
                  <a:pt x="4370" y="11765"/>
                </a:cubicBezTo>
                <a:cubicBezTo>
                  <a:pt x="4389" y="11765"/>
                  <a:pt x="4427" y="11711"/>
                  <a:pt x="4455" y="11644"/>
                </a:cubicBezTo>
                <a:cubicBezTo>
                  <a:pt x="4482" y="11577"/>
                  <a:pt x="4466" y="11523"/>
                  <a:pt x="4419" y="11523"/>
                </a:cubicBezTo>
                <a:close/>
                <a:moveTo>
                  <a:pt x="7297" y="11647"/>
                </a:moveTo>
                <a:cubicBezTo>
                  <a:pt x="7297" y="11612"/>
                  <a:pt x="6674" y="11836"/>
                  <a:pt x="6607" y="11894"/>
                </a:cubicBezTo>
                <a:cubicBezTo>
                  <a:pt x="6587" y="11912"/>
                  <a:pt x="6620" y="11925"/>
                  <a:pt x="6678" y="11925"/>
                </a:cubicBezTo>
                <a:cubicBezTo>
                  <a:pt x="6796" y="11925"/>
                  <a:pt x="7297" y="11700"/>
                  <a:pt x="7297" y="11647"/>
                </a:cubicBezTo>
                <a:close/>
                <a:moveTo>
                  <a:pt x="4531" y="11887"/>
                </a:moveTo>
                <a:cubicBezTo>
                  <a:pt x="4434" y="11899"/>
                  <a:pt x="4380" y="11964"/>
                  <a:pt x="4378" y="12082"/>
                </a:cubicBezTo>
                <a:cubicBezTo>
                  <a:pt x="4375" y="12324"/>
                  <a:pt x="4290" y="12356"/>
                  <a:pt x="3055" y="12575"/>
                </a:cubicBezTo>
                <a:cubicBezTo>
                  <a:pt x="2086" y="12747"/>
                  <a:pt x="1977" y="12753"/>
                  <a:pt x="1836" y="12638"/>
                </a:cubicBezTo>
                <a:cubicBezTo>
                  <a:pt x="1576" y="12426"/>
                  <a:pt x="1297" y="12385"/>
                  <a:pt x="1064" y="12527"/>
                </a:cubicBezTo>
                <a:cubicBezTo>
                  <a:pt x="812" y="12680"/>
                  <a:pt x="781" y="13014"/>
                  <a:pt x="996" y="13235"/>
                </a:cubicBezTo>
                <a:cubicBezTo>
                  <a:pt x="1220" y="13465"/>
                  <a:pt x="1597" y="13424"/>
                  <a:pt x="1820" y="13144"/>
                </a:cubicBezTo>
                <a:cubicBezTo>
                  <a:pt x="2022" y="12890"/>
                  <a:pt x="2349" y="12793"/>
                  <a:pt x="3464" y="12658"/>
                </a:cubicBezTo>
                <a:cubicBezTo>
                  <a:pt x="3776" y="12621"/>
                  <a:pt x="4089" y="12578"/>
                  <a:pt x="4160" y="12562"/>
                </a:cubicBezTo>
                <a:cubicBezTo>
                  <a:pt x="4241" y="12544"/>
                  <a:pt x="4303" y="12609"/>
                  <a:pt x="4327" y="12737"/>
                </a:cubicBezTo>
                <a:lnTo>
                  <a:pt x="4362" y="12939"/>
                </a:lnTo>
                <a:lnTo>
                  <a:pt x="4419" y="12737"/>
                </a:lnTo>
                <a:cubicBezTo>
                  <a:pt x="4475" y="12537"/>
                  <a:pt x="4748" y="12438"/>
                  <a:pt x="4706" y="12633"/>
                </a:cubicBezTo>
                <a:cubicBezTo>
                  <a:pt x="4671" y="12796"/>
                  <a:pt x="4861" y="12752"/>
                  <a:pt x="5038" y="12555"/>
                </a:cubicBezTo>
                <a:cubicBezTo>
                  <a:pt x="5268" y="12299"/>
                  <a:pt x="5247" y="12191"/>
                  <a:pt x="4938" y="12016"/>
                </a:cubicBezTo>
                <a:cubicBezTo>
                  <a:pt x="4767" y="11919"/>
                  <a:pt x="4628" y="11875"/>
                  <a:pt x="4531" y="11887"/>
                </a:cubicBezTo>
                <a:close/>
                <a:moveTo>
                  <a:pt x="5903" y="12094"/>
                </a:moveTo>
                <a:cubicBezTo>
                  <a:pt x="5831" y="12092"/>
                  <a:pt x="5716" y="12127"/>
                  <a:pt x="5644" y="12170"/>
                </a:cubicBezTo>
                <a:cubicBezTo>
                  <a:pt x="5485" y="12266"/>
                  <a:pt x="5620" y="12266"/>
                  <a:pt x="5860" y="12170"/>
                </a:cubicBezTo>
                <a:cubicBezTo>
                  <a:pt x="5974" y="12124"/>
                  <a:pt x="5989" y="12097"/>
                  <a:pt x="5903" y="12094"/>
                </a:cubicBezTo>
                <a:close/>
                <a:moveTo>
                  <a:pt x="4468" y="13531"/>
                </a:moveTo>
                <a:cubicBezTo>
                  <a:pt x="4453" y="13517"/>
                  <a:pt x="4442" y="13565"/>
                  <a:pt x="4441" y="13665"/>
                </a:cubicBezTo>
                <a:cubicBezTo>
                  <a:pt x="4439" y="13798"/>
                  <a:pt x="4455" y="13864"/>
                  <a:pt x="4479" y="13809"/>
                </a:cubicBezTo>
                <a:cubicBezTo>
                  <a:pt x="4503" y="13754"/>
                  <a:pt x="4504" y="13645"/>
                  <a:pt x="4482" y="13566"/>
                </a:cubicBezTo>
                <a:cubicBezTo>
                  <a:pt x="4476" y="13547"/>
                  <a:pt x="4473" y="13536"/>
                  <a:pt x="4468" y="13531"/>
                </a:cubicBezTo>
                <a:close/>
                <a:moveTo>
                  <a:pt x="4534" y="13979"/>
                </a:moveTo>
                <a:cubicBezTo>
                  <a:pt x="4525" y="13987"/>
                  <a:pt x="4520" y="14015"/>
                  <a:pt x="4517" y="14062"/>
                </a:cubicBezTo>
                <a:cubicBezTo>
                  <a:pt x="4514" y="14147"/>
                  <a:pt x="4535" y="14195"/>
                  <a:pt x="4564" y="14168"/>
                </a:cubicBezTo>
                <a:cubicBezTo>
                  <a:pt x="4593" y="14141"/>
                  <a:pt x="4594" y="14072"/>
                  <a:pt x="4569" y="14014"/>
                </a:cubicBezTo>
                <a:cubicBezTo>
                  <a:pt x="4555" y="13982"/>
                  <a:pt x="4543" y="13970"/>
                  <a:pt x="4534" y="13979"/>
                </a:cubicBezTo>
                <a:close/>
                <a:moveTo>
                  <a:pt x="4637" y="14515"/>
                </a:moveTo>
                <a:cubicBezTo>
                  <a:pt x="4637" y="14520"/>
                  <a:pt x="4639" y="14533"/>
                  <a:pt x="4646" y="14555"/>
                </a:cubicBezTo>
                <a:cubicBezTo>
                  <a:pt x="4674" y="14644"/>
                  <a:pt x="4722" y="14826"/>
                  <a:pt x="4752" y="14960"/>
                </a:cubicBezTo>
                <a:cubicBezTo>
                  <a:pt x="4784" y="15100"/>
                  <a:pt x="4819" y="15148"/>
                  <a:pt x="4837" y="15071"/>
                </a:cubicBezTo>
                <a:cubicBezTo>
                  <a:pt x="4853" y="14999"/>
                  <a:pt x="4805" y="14816"/>
                  <a:pt x="4730" y="14667"/>
                </a:cubicBezTo>
                <a:cubicBezTo>
                  <a:pt x="4674" y="14554"/>
                  <a:pt x="4640" y="14498"/>
                  <a:pt x="4637" y="14515"/>
                </a:cubicBezTo>
                <a:close/>
                <a:moveTo>
                  <a:pt x="4968" y="15438"/>
                </a:moveTo>
                <a:cubicBezTo>
                  <a:pt x="4943" y="15461"/>
                  <a:pt x="4972" y="15593"/>
                  <a:pt x="5033" y="15729"/>
                </a:cubicBezTo>
                <a:cubicBezTo>
                  <a:pt x="5177" y="16051"/>
                  <a:pt x="5236" y="15993"/>
                  <a:pt x="5109" y="15656"/>
                </a:cubicBezTo>
                <a:cubicBezTo>
                  <a:pt x="5056" y="15513"/>
                  <a:pt x="4992" y="15415"/>
                  <a:pt x="4968" y="15438"/>
                </a:cubicBezTo>
                <a:close/>
                <a:moveTo>
                  <a:pt x="20140" y="16222"/>
                </a:moveTo>
                <a:cubicBezTo>
                  <a:pt x="20085" y="16171"/>
                  <a:pt x="19931" y="16378"/>
                  <a:pt x="19933" y="16498"/>
                </a:cubicBezTo>
                <a:cubicBezTo>
                  <a:pt x="19934" y="16542"/>
                  <a:pt x="19991" y="16508"/>
                  <a:pt x="20061" y="16422"/>
                </a:cubicBezTo>
                <a:cubicBezTo>
                  <a:pt x="20131" y="16336"/>
                  <a:pt x="20166" y="16246"/>
                  <a:pt x="20140" y="16222"/>
                </a:cubicBezTo>
                <a:close/>
                <a:moveTo>
                  <a:pt x="5401" y="16424"/>
                </a:moveTo>
                <a:cubicBezTo>
                  <a:pt x="5392" y="16421"/>
                  <a:pt x="5385" y="16425"/>
                  <a:pt x="5385" y="16440"/>
                </a:cubicBezTo>
                <a:cubicBezTo>
                  <a:pt x="5383" y="16497"/>
                  <a:pt x="5443" y="16656"/>
                  <a:pt x="5519" y="16791"/>
                </a:cubicBezTo>
                <a:cubicBezTo>
                  <a:pt x="5594" y="16927"/>
                  <a:pt x="5675" y="17021"/>
                  <a:pt x="5699" y="16999"/>
                </a:cubicBezTo>
                <a:cubicBezTo>
                  <a:pt x="5723" y="16976"/>
                  <a:pt x="5662" y="16818"/>
                  <a:pt x="5565" y="16647"/>
                </a:cubicBezTo>
                <a:cubicBezTo>
                  <a:pt x="5492" y="16519"/>
                  <a:pt x="5430" y="16434"/>
                  <a:pt x="5401" y="16424"/>
                </a:cubicBezTo>
                <a:close/>
                <a:moveTo>
                  <a:pt x="19701" y="16779"/>
                </a:moveTo>
                <a:cubicBezTo>
                  <a:pt x="19653" y="16779"/>
                  <a:pt x="19500" y="16890"/>
                  <a:pt x="19363" y="17024"/>
                </a:cubicBezTo>
                <a:cubicBezTo>
                  <a:pt x="19225" y="17157"/>
                  <a:pt x="19151" y="17267"/>
                  <a:pt x="19199" y="17267"/>
                </a:cubicBezTo>
                <a:cubicBezTo>
                  <a:pt x="19247" y="17267"/>
                  <a:pt x="19400" y="17157"/>
                  <a:pt x="19537" y="17024"/>
                </a:cubicBezTo>
                <a:cubicBezTo>
                  <a:pt x="19675" y="16890"/>
                  <a:pt x="19749" y="16779"/>
                  <a:pt x="19701" y="16779"/>
                </a:cubicBezTo>
                <a:close/>
                <a:moveTo>
                  <a:pt x="5925" y="17307"/>
                </a:moveTo>
                <a:cubicBezTo>
                  <a:pt x="5875" y="17304"/>
                  <a:pt x="5926" y="17429"/>
                  <a:pt x="6086" y="17618"/>
                </a:cubicBezTo>
                <a:cubicBezTo>
                  <a:pt x="6185" y="17736"/>
                  <a:pt x="6284" y="17831"/>
                  <a:pt x="6304" y="17831"/>
                </a:cubicBezTo>
                <a:cubicBezTo>
                  <a:pt x="6390" y="17831"/>
                  <a:pt x="6319" y="17696"/>
                  <a:pt x="6119" y="17469"/>
                </a:cubicBezTo>
                <a:cubicBezTo>
                  <a:pt x="6022" y="17359"/>
                  <a:pt x="5955" y="17309"/>
                  <a:pt x="5925" y="17307"/>
                </a:cubicBezTo>
                <a:close/>
                <a:moveTo>
                  <a:pt x="18970" y="17482"/>
                </a:moveTo>
                <a:cubicBezTo>
                  <a:pt x="18946" y="17459"/>
                  <a:pt x="18791" y="17545"/>
                  <a:pt x="18623" y="17674"/>
                </a:cubicBezTo>
                <a:cubicBezTo>
                  <a:pt x="18456" y="17803"/>
                  <a:pt x="18364" y="17910"/>
                  <a:pt x="18422" y="17912"/>
                </a:cubicBezTo>
                <a:cubicBezTo>
                  <a:pt x="18551" y="17914"/>
                  <a:pt x="19030" y="17538"/>
                  <a:pt x="18970" y="17482"/>
                </a:cubicBezTo>
                <a:close/>
                <a:moveTo>
                  <a:pt x="6558" y="18076"/>
                </a:moveTo>
                <a:cubicBezTo>
                  <a:pt x="6510" y="18077"/>
                  <a:pt x="6606" y="18185"/>
                  <a:pt x="6773" y="18314"/>
                </a:cubicBezTo>
                <a:cubicBezTo>
                  <a:pt x="6941" y="18443"/>
                  <a:pt x="7098" y="18529"/>
                  <a:pt x="7123" y="18506"/>
                </a:cubicBezTo>
                <a:cubicBezTo>
                  <a:pt x="7177" y="18455"/>
                  <a:pt x="6677" y="18074"/>
                  <a:pt x="6558" y="18076"/>
                </a:cubicBezTo>
                <a:close/>
                <a:moveTo>
                  <a:pt x="18135" y="18086"/>
                </a:moveTo>
                <a:cubicBezTo>
                  <a:pt x="18090" y="18086"/>
                  <a:pt x="17953" y="18165"/>
                  <a:pt x="17756" y="18321"/>
                </a:cubicBezTo>
                <a:cubicBezTo>
                  <a:pt x="17590" y="18453"/>
                  <a:pt x="17499" y="18562"/>
                  <a:pt x="17557" y="18562"/>
                </a:cubicBezTo>
                <a:cubicBezTo>
                  <a:pt x="17614" y="18562"/>
                  <a:pt x="17788" y="18451"/>
                  <a:pt x="17944" y="18319"/>
                </a:cubicBezTo>
                <a:cubicBezTo>
                  <a:pt x="18129" y="18163"/>
                  <a:pt x="18180" y="18086"/>
                  <a:pt x="18135" y="18086"/>
                </a:cubicBezTo>
                <a:close/>
                <a:moveTo>
                  <a:pt x="7409" y="18696"/>
                </a:moveTo>
                <a:cubicBezTo>
                  <a:pt x="7394" y="18694"/>
                  <a:pt x="7384" y="18698"/>
                  <a:pt x="7384" y="18706"/>
                </a:cubicBezTo>
                <a:cubicBezTo>
                  <a:pt x="7385" y="18738"/>
                  <a:pt x="7493" y="18824"/>
                  <a:pt x="7625" y="18898"/>
                </a:cubicBezTo>
                <a:cubicBezTo>
                  <a:pt x="7756" y="18972"/>
                  <a:pt x="7894" y="19033"/>
                  <a:pt x="7930" y="19037"/>
                </a:cubicBezTo>
                <a:cubicBezTo>
                  <a:pt x="8069" y="19053"/>
                  <a:pt x="7983" y="18975"/>
                  <a:pt x="7690" y="18815"/>
                </a:cubicBezTo>
                <a:cubicBezTo>
                  <a:pt x="7564" y="18746"/>
                  <a:pt x="7455" y="18700"/>
                  <a:pt x="7409" y="18696"/>
                </a:cubicBezTo>
                <a:close/>
                <a:moveTo>
                  <a:pt x="17317" y="18782"/>
                </a:moveTo>
                <a:cubicBezTo>
                  <a:pt x="17317" y="18726"/>
                  <a:pt x="16839" y="18946"/>
                  <a:pt x="16627" y="19100"/>
                </a:cubicBezTo>
                <a:cubicBezTo>
                  <a:pt x="16530" y="19171"/>
                  <a:pt x="16733" y="19111"/>
                  <a:pt x="17008" y="18989"/>
                </a:cubicBezTo>
                <a:cubicBezTo>
                  <a:pt x="17178" y="18914"/>
                  <a:pt x="17317" y="18822"/>
                  <a:pt x="17317" y="18782"/>
                </a:cubicBezTo>
                <a:close/>
                <a:moveTo>
                  <a:pt x="8369" y="19235"/>
                </a:moveTo>
                <a:cubicBezTo>
                  <a:pt x="8346" y="19257"/>
                  <a:pt x="8438" y="19333"/>
                  <a:pt x="8574" y="19401"/>
                </a:cubicBezTo>
                <a:cubicBezTo>
                  <a:pt x="8830" y="19530"/>
                  <a:pt x="8953" y="19559"/>
                  <a:pt x="8953" y="19492"/>
                </a:cubicBezTo>
                <a:cubicBezTo>
                  <a:pt x="8953" y="19429"/>
                  <a:pt x="8416" y="19191"/>
                  <a:pt x="8369" y="19235"/>
                </a:cubicBezTo>
                <a:close/>
                <a:moveTo>
                  <a:pt x="16119" y="19293"/>
                </a:moveTo>
                <a:cubicBezTo>
                  <a:pt x="16078" y="19293"/>
                  <a:pt x="16008" y="19317"/>
                  <a:pt x="15923" y="19369"/>
                </a:cubicBezTo>
                <a:cubicBezTo>
                  <a:pt x="15810" y="19436"/>
                  <a:pt x="15812" y="19448"/>
                  <a:pt x="15939" y="19449"/>
                </a:cubicBezTo>
                <a:cubicBezTo>
                  <a:pt x="16020" y="19450"/>
                  <a:pt x="16111" y="19413"/>
                  <a:pt x="16141" y="19369"/>
                </a:cubicBezTo>
                <a:cubicBezTo>
                  <a:pt x="16175" y="19317"/>
                  <a:pt x="16161" y="19293"/>
                  <a:pt x="16119" y="19293"/>
                </a:cubicBezTo>
                <a:close/>
                <a:moveTo>
                  <a:pt x="15181" y="19637"/>
                </a:moveTo>
                <a:cubicBezTo>
                  <a:pt x="15160" y="19632"/>
                  <a:pt x="15104" y="19640"/>
                  <a:pt x="15009" y="19659"/>
                </a:cubicBezTo>
                <a:cubicBezTo>
                  <a:pt x="14865" y="19689"/>
                  <a:pt x="14729" y="19727"/>
                  <a:pt x="14709" y="19743"/>
                </a:cubicBezTo>
                <a:cubicBezTo>
                  <a:pt x="14621" y="19813"/>
                  <a:pt x="15020" y="19764"/>
                  <a:pt x="15137" y="19690"/>
                </a:cubicBezTo>
                <a:cubicBezTo>
                  <a:pt x="15185" y="19660"/>
                  <a:pt x="15202" y="19641"/>
                  <a:pt x="15181" y="19637"/>
                </a:cubicBezTo>
                <a:close/>
                <a:moveTo>
                  <a:pt x="9316" y="19652"/>
                </a:moveTo>
                <a:cubicBezTo>
                  <a:pt x="9293" y="19673"/>
                  <a:pt x="9409" y="19746"/>
                  <a:pt x="9572" y="19811"/>
                </a:cubicBezTo>
                <a:cubicBezTo>
                  <a:pt x="10005" y="19986"/>
                  <a:pt x="10099" y="19956"/>
                  <a:pt x="9700" y="19771"/>
                </a:cubicBezTo>
                <a:cubicBezTo>
                  <a:pt x="9513" y="19684"/>
                  <a:pt x="9339" y="19630"/>
                  <a:pt x="9316" y="19652"/>
                </a:cubicBezTo>
                <a:close/>
                <a:moveTo>
                  <a:pt x="14185" y="19887"/>
                </a:moveTo>
                <a:cubicBezTo>
                  <a:pt x="14157" y="19883"/>
                  <a:pt x="14083" y="19890"/>
                  <a:pt x="13961" y="19907"/>
                </a:cubicBezTo>
                <a:cubicBezTo>
                  <a:pt x="13770" y="19934"/>
                  <a:pt x="13597" y="19969"/>
                  <a:pt x="13577" y="19986"/>
                </a:cubicBezTo>
                <a:cubicBezTo>
                  <a:pt x="13502" y="20047"/>
                  <a:pt x="13969" y="20003"/>
                  <a:pt x="14136" y="19933"/>
                </a:cubicBezTo>
                <a:cubicBezTo>
                  <a:pt x="14197" y="19907"/>
                  <a:pt x="14213" y="19891"/>
                  <a:pt x="14185" y="19887"/>
                </a:cubicBezTo>
                <a:close/>
                <a:moveTo>
                  <a:pt x="10513" y="19945"/>
                </a:moveTo>
                <a:cubicBezTo>
                  <a:pt x="10483" y="19944"/>
                  <a:pt x="10449" y="19949"/>
                  <a:pt x="10418" y="19960"/>
                </a:cubicBezTo>
                <a:cubicBezTo>
                  <a:pt x="10348" y="19986"/>
                  <a:pt x="10368" y="20005"/>
                  <a:pt x="10470" y="20008"/>
                </a:cubicBezTo>
                <a:cubicBezTo>
                  <a:pt x="10562" y="20012"/>
                  <a:pt x="10613" y="19995"/>
                  <a:pt x="10584" y="19968"/>
                </a:cubicBezTo>
                <a:cubicBezTo>
                  <a:pt x="10570" y="19955"/>
                  <a:pt x="10544" y="19946"/>
                  <a:pt x="10513" y="19945"/>
                </a:cubicBezTo>
                <a:close/>
                <a:moveTo>
                  <a:pt x="10868" y="20026"/>
                </a:moveTo>
                <a:cubicBezTo>
                  <a:pt x="10829" y="20026"/>
                  <a:pt x="10792" y="20033"/>
                  <a:pt x="10762" y="20044"/>
                </a:cubicBezTo>
                <a:cubicBezTo>
                  <a:pt x="10702" y="20066"/>
                  <a:pt x="10748" y="20084"/>
                  <a:pt x="10868" y="20084"/>
                </a:cubicBezTo>
                <a:cubicBezTo>
                  <a:pt x="10988" y="20084"/>
                  <a:pt x="11037" y="20066"/>
                  <a:pt x="10977" y="20044"/>
                </a:cubicBezTo>
                <a:cubicBezTo>
                  <a:pt x="10947" y="20033"/>
                  <a:pt x="10907" y="20026"/>
                  <a:pt x="10868" y="20026"/>
                </a:cubicBezTo>
                <a:close/>
                <a:moveTo>
                  <a:pt x="13037" y="20026"/>
                </a:moveTo>
                <a:cubicBezTo>
                  <a:pt x="12989" y="20026"/>
                  <a:pt x="12940" y="20031"/>
                  <a:pt x="12898" y="20041"/>
                </a:cubicBezTo>
                <a:cubicBezTo>
                  <a:pt x="12813" y="20062"/>
                  <a:pt x="12860" y="20080"/>
                  <a:pt x="13004" y="20082"/>
                </a:cubicBezTo>
                <a:cubicBezTo>
                  <a:pt x="13148" y="20083"/>
                  <a:pt x="13218" y="20066"/>
                  <a:pt x="13159" y="20044"/>
                </a:cubicBezTo>
                <a:cubicBezTo>
                  <a:pt x="13130" y="20033"/>
                  <a:pt x="13084" y="20027"/>
                  <a:pt x="13037" y="20026"/>
                </a:cubicBezTo>
                <a:close/>
                <a:moveTo>
                  <a:pt x="11828" y="20107"/>
                </a:moveTo>
                <a:cubicBezTo>
                  <a:pt x="11757" y="20107"/>
                  <a:pt x="11686" y="20113"/>
                  <a:pt x="11632" y="20122"/>
                </a:cubicBezTo>
                <a:cubicBezTo>
                  <a:pt x="11524" y="20142"/>
                  <a:pt x="11613" y="20158"/>
                  <a:pt x="11828" y="20158"/>
                </a:cubicBezTo>
                <a:cubicBezTo>
                  <a:pt x="12044" y="20158"/>
                  <a:pt x="12132" y="20142"/>
                  <a:pt x="12025" y="20122"/>
                </a:cubicBezTo>
                <a:cubicBezTo>
                  <a:pt x="11971" y="20113"/>
                  <a:pt x="11899" y="20107"/>
                  <a:pt x="11828" y="20107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image3.png"/>
          <p:cNvPicPr>
            <a:picLocks noChangeAspect="1"/>
          </p:cNvPicPr>
          <p:nvPr/>
        </p:nvPicPr>
        <p:blipFill>
          <a:blip r:embed="rId2">
            <a:extLst/>
          </a:blip>
          <a:srcRect l="1739" t="668" r="1892" b="1106"/>
          <a:stretch>
            <a:fillRect/>
          </a:stretch>
        </p:blipFill>
        <p:spPr>
          <a:xfrm>
            <a:off x="857170" y="864183"/>
            <a:ext cx="2428149" cy="4332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597" fill="norm" stroke="1" extrusionOk="0">
                <a:moveTo>
                  <a:pt x="10383" y="0"/>
                </a:moveTo>
                <a:cubicBezTo>
                  <a:pt x="10262" y="-1"/>
                  <a:pt x="10114" y="1"/>
                  <a:pt x="9932" y="6"/>
                </a:cubicBezTo>
                <a:cubicBezTo>
                  <a:pt x="9070" y="29"/>
                  <a:pt x="8277" y="217"/>
                  <a:pt x="8277" y="398"/>
                </a:cubicBezTo>
                <a:cubicBezTo>
                  <a:pt x="8277" y="447"/>
                  <a:pt x="8212" y="502"/>
                  <a:pt x="8129" y="520"/>
                </a:cubicBezTo>
                <a:cubicBezTo>
                  <a:pt x="7968" y="555"/>
                  <a:pt x="7889" y="870"/>
                  <a:pt x="7903" y="1434"/>
                </a:cubicBezTo>
                <a:cubicBezTo>
                  <a:pt x="7914" y="1864"/>
                  <a:pt x="8187" y="2135"/>
                  <a:pt x="8859" y="2390"/>
                </a:cubicBezTo>
                <a:cubicBezTo>
                  <a:pt x="9285" y="2551"/>
                  <a:pt x="9432" y="2573"/>
                  <a:pt x="10020" y="2558"/>
                </a:cubicBezTo>
                <a:cubicBezTo>
                  <a:pt x="10577" y="2544"/>
                  <a:pt x="10789" y="2501"/>
                  <a:pt x="11230" y="2326"/>
                </a:cubicBezTo>
                <a:cubicBezTo>
                  <a:pt x="12039" y="2005"/>
                  <a:pt x="12176" y="1858"/>
                  <a:pt x="12151" y="1337"/>
                </a:cubicBezTo>
                <a:cubicBezTo>
                  <a:pt x="12123" y="760"/>
                  <a:pt x="11820" y="378"/>
                  <a:pt x="11205" y="152"/>
                </a:cubicBezTo>
                <a:cubicBezTo>
                  <a:pt x="10899" y="40"/>
                  <a:pt x="10748" y="3"/>
                  <a:pt x="10383" y="0"/>
                </a:cubicBezTo>
                <a:close/>
                <a:moveTo>
                  <a:pt x="10002" y="156"/>
                </a:moveTo>
                <a:cubicBezTo>
                  <a:pt x="10320" y="152"/>
                  <a:pt x="10621" y="197"/>
                  <a:pt x="10810" y="291"/>
                </a:cubicBezTo>
                <a:cubicBezTo>
                  <a:pt x="10934" y="352"/>
                  <a:pt x="11122" y="420"/>
                  <a:pt x="11230" y="441"/>
                </a:cubicBezTo>
                <a:cubicBezTo>
                  <a:pt x="11338" y="463"/>
                  <a:pt x="11428" y="524"/>
                  <a:pt x="11428" y="576"/>
                </a:cubicBezTo>
                <a:cubicBezTo>
                  <a:pt x="11428" y="628"/>
                  <a:pt x="11523" y="719"/>
                  <a:pt x="11639" y="781"/>
                </a:cubicBezTo>
                <a:cubicBezTo>
                  <a:pt x="11756" y="844"/>
                  <a:pt x="11887" y="1009"/>
                  <a:pt x="11929" y="1149"/>
                </a:cubicBezTo>
                <a:cubicBezTo>
                  <a:pt x="11991" y="1361"/>
                  <a:pt x="11955" y="1445"/>
                  <a:pt x="11717" y="1642"/>
                </a:cubicBezTo>
                <a:cubicBezTo>
                  <a:pt x="11559" y="1773"/>
                  <a:pt x="11428" y="1902"/>
                  <a:pt x="11428" y="1929"/>
                </a:cubicBezTo>
                <a:cubicBezTo>
                  <a:pt x="11428" y="1956"/>
                  <a:pt x="11299" y="2046"/>
                  <a:pt x="11142" y="2129"/>
                </a:cubicBezTo>
                <a:cubicBezTo>
                  <a:pt x="10912" y="2250"/>
                  <a:pt x="10721" y="2283"/>
                  <a:pt x="10158" y="2293"/>
                </a:cubicBezTo>
                <a:cubicBezTo>
                  <a:pt x="9773" y="2299"/>
                  <a:pt x="9383" y="2280"/>
                  <a:pt x="9290" y="2251"/>
                </a:cubicBezTo>
                <a:cubicBezTo>
                  <a:pt x="9197" y="2222"/>
                  <a:pt x="9027" y="2182"/>
                  <a:pt x="8912" y="2162"/>
                </a:cubicBezTo>
                <a:cubicBezTo>
                  <a:pt x="8748" y="2133"/>
                  <a:pt x="8719" y="2088"/>
                  <a:pt x="8778" y="1953"/>
                </a:cubicBezTo>
                <a:cubicBezTo>
                  <a:pt x="8849" y="1790"/>
                  <a:pt x="8846" y="1786"/>
                  <a:pt x="8693" y="1901"/>
                </a:cubicBezTo>
                <a:cubicBezTo>
                  <a:pt x="8537" y="2019"/>
                  <a:pt x="8524" y="2017"/>
                  <a:pt x="8341" y="1818"/>
                </a:cubicBezTo>
                <a:cubicBezTo>
                  <a:pt x="7940" y="1384"/>
                  <a:pt x="8084" y="675"/>
                  <a:pt x="8574" y="675"/>
                </a:cubicBezTo>
                <a:cubicBezTo>
                  <a:pt x="8686" y="675"/>
                  <a:pt x="8727" y="640"/>
                  <a:pt x="8686" y="580"/>
                </a:cubicBezTo>
                <a:cubicBezTo>
                  <a:pt x="8643" y="516"/>
                  <a:pt x="8773" y="428"/>
                  <a:pt x="9078" y="315"/>
                </a:cubicBezTo>
                <a:cubicBezTo>
                  <a:pt x="9347" y="215"/>
                  <a:pt x="9684" y="161"/>
                  <a:pt x="10002" y="156"/>
                </a:cubicBezTo>
                <a:close/>
                <a:moveTo>
                  <a:pt x="10062" y="4803"/>
                </a:moveTo>
                <a:cubicBezTo>
                  <a:pt x="9969" y="4801"/>
                  <a:pt x="9871" y="4801"/>
                  <a:pt x="9777" y="4805"/>
                </a:cubicBezTo>
                <a:cubicBezTo>
                  <a:pt x="9526" y="4816"/>
                  <a:pt x="9278" y="4850"/>
                  <a:pt x="9050" y="4910"/>
                </a:cubicBezTo>
                <a:cubicBezTo>
                  <a:pt x="8589" y="5031"/>
                  <a:pt x="8469" y="5107"/>
                  <a:pt x="8185" y="5438"/>
                </a:cubicBezTo>
                <a:cubicBezTo>
                  <a:pt x="8004" y="5650"/>
                  <a:pt x="7753" y="5876"/>
                  <a:pt x="7628" y="5939"/>
                </a:cubicBezTo>
                <a:cubicBezTo>
                  <a:pt x="7488" y="6009"/>
                  <a:pt x="7423" y="6099"/>
                  <a:pt x="7459" y="6176"/>
                </a:cubicBezTo>
                <a:cubicBezTo>
                  <a:pt x="7491" y="6245"/>
                  <a:pt x="7437" y="6353"/>
                  <a:pt x="7339" y="6413"/>
                </a:cubicBezTo>
                <a:cubicBezTo>
                  <a:pt x="7240" y="6474"/>
                  <a:pt x="7077" y="6622"/>
                  <a:pt x="6979" y="6742"/>
                </a:cubicBezTo>
                <a:cubicBezTo>
                  <a:pt x="6880" y="6862"/>
                  <a:pt x="6655" y="7102"/>
                  <a:pt x="6474" y="7276"/>
                </a:cubicBezTo>
                <a:cubicBezTo>
                  <a:pt x="6294" y="7450"/>
                  <a:pt x="6114" y="7635"/>
                  <a:pt x="6076" y="7687"/>
                </a:cubicBezTo>
                <a:cubicBezTo>
                  <a:pt x="5806" y="8058"/>
                  <a:pt x="4741" y="9212"/>
                  <a:pt x="4612" y="9272"/>
                </a:cubicBezTo>
                <a:cubicBezTo>
                  <a:pt x="4524" y="9313"/>
                  <a:pt x="4453" y="9395"/>
                  <a:pt x="4453" y="9456"/>
                </a:cubicBezTo>
                <a:cubicBezTo>
                  <a:pt x="4453" y="9517"/>
                  <a:pt x="4381" y="9600"/>
                  <a:pt x="4294" y="9640"/>
                </a:cubicBezTo>
                <a:cubicBezTo>
                  <a:pt x="4207" y="9680"/>
                  <a:pt x="4099" y="9791"/>
                  <a:pt x="4058" y="9885"/>
                </a:cubicBezTo>
                <a:cubicBezTo>
                  <a:pt x="4016" y="9979"/>
                  <a:pt x="3902" y="10127"/>
                  <a:pt x="3800" y="10214"/>
                </a:cubicBezTo>
                <a:cubicBezTo>
                  <a:pt x="3698" y="10301"/>
                  <a:pt x="3600" y="10425"/>
                  <a:pt x="3581" y="10489"/>
                </a:cubicBezTo>
                <a:cubicBezTo>
                  <a:pt x="3563" y="10552"/>
                  <a:pt x="3422" y="10697"/>
                  <a:pt x="3267" y="10811"/>
                </a:cubicBezTo>
                <a:cubicBezTo>
                  <a:pt x="3113" y="10925"/>
                  <a:pt x="2985" y="11075"/>
                  <a:pt x="2985" y="11145"/>
                </a:cubicBezTo>
                <a:cubicBezTo>
                  <a:pt x="2985" y="11216"/>
                  <a:pt x="2883" y="11344"/>
                  <a:pt x="2759" y="11432"/>
                </a:cubicBezTo>
                <a:cubicBezTo>
                  <a:pt x="2636" y="11521"/>
                  <a:pt x="2537" y="11615"/>
                  <a:pt x="2537" y="11642"/>
                </a:cubicBezTo>
                <a:cubicBezTo>
                  <a:pt x="2537" y="11668"/>
                  <a:pt x="2468" y="11735"/>
                  <a:pt x="2385" y="11790"/>
                </a:cubicBezTo>
                <a:cubicBezTo>
                  <a:pt x="2303" y="11845"/>
                  <a:pt x="2150" y="12022"/>
                  <a:pt x="2043" y="12184"/>
                </a:cubicBezTo>
                <a:cubicBezTo>
                  <a:pt x="1937" y="12346"/>
                  <a:pt x="1776" y="12514"/>
                  <a:pt x="1687" y="12556"/>
                </a:cubicBezTo>
                <a:cubicBezTo>
                  <a:pt x="1597" y="12598"/>
                  <a:pt x="1525" y="12673"/>
                  <a:pt x="1525" y="12724"/>
                </a:cubicBezTo>
                <a:cubicBezTo>
                  <a:pt x="1525" y="12775"/>
                  <a:pt x="1431" y="12893"/>
                  <a:pt x="1316" y="12985"/>
                </a:cubicBezTo>
                <a:cubicBezTo>
                  <a:pt x="1202" y="13077"/>
                  <a:pt x="1050" y="13250"/>
                  <a:pt x="978" y="13369"/>
                </a:cubicBezTo>
                <a:cubicBezTo>
                  <a:pt x="906" y="13488"/>
                  <a:pt x="768" y="13635"/>
                  <a:pt x="671" y="13695"/>
                </a:cubicBezTo>
                <a:cubicBezTo>
                  <a:pt x="574" y="13755"/>
                  <a:pt x="483" y="13847"/>
                  <a:pt x="470" y="13899"/>
                </a:cubicBezTo>
                <a:cubicBezTo>
                  <a:pt x="456" y="13951"/>
                  <a:pt x="381" y="14037"/>
                  <a:pt x="304" y="14089"/>
                </a:cubicBezTo>
                <a:cubicBezTo>
                  <a:pt x="183" y="14171"/>
                  <a:pt x="-10" y="14660"/>
                  <a:pt x="0" y="14861"/>
                </a:cubicBezTo>
                <a:cubicBezTo>
                  <a:pt x="8" y="15008"/>
                  <a:pt x="856" y="15585"/>
                  <a:pt x="1066" y="15585"/>
                </a:cubicBezTo>
                <a:cubicBezTo>
                  <a:pt x="1186" y="15585"/>
                  <a:pt x="1317" y="15613"/>
                  <a:pt x="1355" y="15648"/>
                </a:cubicBezTo>
                <a:cubicBezTo>
                  <a:pt x="1529" y="15806"/>
                  <a:pt x="3211" y="15659"/>
                  <a:pt x="3211" y="15486"/>
                </a:cubicBezTo>
                <a:cubicBezTo>
                  <a:pt x="3211" y="15445"/>
                  <a:pt x="3291" y="15374"/>
                  <a:pt x="3387" y="15329"/>
                </a:cubicBezTo>
                <a:cubicBezTo>
                  <a:pt x="3484" y="15284"/>
                  <a:pt x="3633" y="15153"/>
                  <a:pt x="3719" y="15037"/>
                </a:cubicBezTo>
                <a:cubicBezTo>
                  <a:pt x="3805" y="14921"/>
                  <a:pt x="4057" y="14674"/>
                  <a:pt x="4276" y="14489"/>
                </a:cubicBezTo>
                <a:cubicBezTo>
                  <a:pt x="4496" y="14303"/>
                  <a:pt x="4675" y="14111"/>
                  <a:pt x="4675" y="14061"/>
                </a:cubicBezTo>
                <a:cubicBezTo>
                  <a:pt x="4675" y="14012"/>
                  <a:pt x="4748" y="13912"/>
                  <a:pt x="4837" y="13840"/>
                </a:cubicBezTo>
                <a:cubicBezTo>
                  <a:pt x="4927" y="13768"/>
                  <a:pt x="5198" y="13500"/>
                  <a:pt x="5437" y="13242"/>
                </a:cubicBezTo>
                <a:cubicBezTo>
                  <a:pt x="5676" y="12985"/>
                  <a:pt x="5924" y="12716"/>
                  <a:pt x="5991" y="12647"/>
                </a:cubicBezTo>
                <a:cubicBezTo>
                  <a:pt x="6058" y="12577"/>
                  <a:pt x="6368" y="12237"/>
                  <a:pt x="6679" y="11889"/>
                </a:cubicBezTo>
                <a:cubicBezTo>
                  <a:pt x="7741" y="10703"/>
                  <a:pt x="7882" y="10562"/>
                  <a:pt x="7995" y="10578"/>
                </a:cubicBezTo>
                <a:cubicBezTo>
                  <a:pt x="8068" y="10588"/>
                  <a:pt x="8111" y="12076"/>
                  <a:pt x="8115" y="14874"/>
                </a:cubicBezTo>
                <a:cubicBezTo>
                  <a:pt x="8120" y="18703"/>
                  <a:pt x="8142" y="19194"/>
                  <a:pt x="8312" y="19531"/>
                </a:cubicBezTo>
                <a:cubicBezTo>
                  <a:pt x="8417" y="19738"/>
                  <a:pt x="8503" y="19957"/>
                  <a:pt x="8503" y="20018"/>
                </a:cubicBezTo>
                <a:cubicBezTo>
                  <a:pt x="8503" y="20151"/>
                  <a:pt x="9018" y="20591"/>
                  <a:pt x="9540" y="20902"/>
                </a:cubicBezTo>
                <a:cubicBezTo>
                  <a:pt x="9944" y="21143"/>
                  <a:pt x="10951" y="21478"/>
                  <a:pt x="11107" y="21424"/>
                </a:cubicBezTo>
                <a:cubicBezTo>
                  <a:pt x="11157" y="21407"/>
                  <a:pt x="11315" y="21428"/>
                  <a:pt x="11456" y="21472"/>
                </a:cubicBezTo>
                <a:cubicBezTo>
                  <a:pt x="11596" y="21515"/>
                  <a:pt x="11939" y="21565"/>
                  <a:pt x="12218" y="21585"/>
                </a:cubicBezTo>
                <a:cubicBezTo>
                  <a:pt x="12357" y="21594"/>
                  <a:pt x="12554" y="21599"/>
                  <a:pt x="12758" y="21596"/>
                </a:cubicBezTo>
                <a:cubicBezTo>
                  <a:pt x="12962" y="21594"/>
                  <a:pt x="13173" y="21585"/>
                  <a:pt x="13343" y="21571"/>
                </a:cubicBezTo>
                <a:cubicBezTo>
                  <a:pt x="14890" y="21445"/>
                  <a:pt x="15139" y="21416"/>
                  <a:pt x="15287" y="21347"/>
                </a:cubicBezTo>
                <a:cubicBezTo>
                  <a:pt x="15497" y="21250"/>
                  <a:pt x="16612" y="20899"/>
                  <a:pt x="16861" y="20853"/>
                </a:cubicBezTo>
                <a:cubicBezTo>
                  <a:pt x="16969" y="20832"/>
                  <a:pt x="17055" y="20791"/>
                  <a:pt x="17055" y="20762"/>
                </a:cubicBezTo>
                <a:cubicBezTo>
                  <a:pt x="17055" y="20732"/>
                  <a:pt x="17199" y="20666"/>
                  <a:pt x="17372" y="20615"/>
                </a:cubicBezTo>
                <a:cubicBezTo>
                  <a:pt x="18055" y="20417"/>
                  <a:pt x="20680" y="18834"/>
                  <a:pt x="21278" y="18261"/>
                </a:cubicBezTo>
                <a:cubicBezTo>
                  <a:pt x="21490" y="18058"/>
                  <a:pt x="21590" y="17839"/>
                  <a:pt x="21585" y="17630"/>
                </a:cubicBezTo>
                <a:cubicBezTo>
                  <a:pt x="21576" y="17283"/>
                  <a:pt x="21279" y="16966"/>
                  <a:pt x="20742" y="16809"/>
                </a:cubicBezTo>
                <a:cubicBezTo>
                  <a:pt x="20571" y="16759"/>
                  <a:pt x="20431" y="16694"/>
                  <a:pt x="20431" y="16663"/>
                </a:cubicBezTo>
                <a:cubicBezTo>
                  <a:pt x="20431" y="16631"/>
                  <a:pt x="20091" y="16609"/>
                  <a:pt x="19673" y="16613"/>
                </a:cubicBezTo>
                <a:cubicBezTo>
                  <a:pt x="18924" y="16622"/>
                  <a:pt x="18906" y="16626"/>
                  <a:pt x="18392" y="16918"/>
                </a:cubicBezTo>
                <a:cubicBezTo>
                  <a:pt x="18105" y="17081"/>
                  <a:pt x="17656" y="17377"/>
                  <a:pt x="17394" y="17577"/>
                </a:cubicBezTo>
                <a:cubicBezTo>
                  <a:pt x="17131" y="17776"/>
                  <a:pt x="16834" y="17951"/>
                  <a:pt x="16734" y="17966"/>
                </a:cubicBezTo>
                <a:cubicBezTo>
                  <a:pt x="16633" y="17982"/>
                  <a:pt x="16411" y="18107"/>
                  <a:pt x="16243" y="18241"/>
                </a:cubicBezTo>
                <a:cubicBezTo>
                  <a:pt x="15577" y="18777"/>
                  <a:pt x="13813" y="19397"/>
                  <a:pt x="12955" y="19397"/>
                </a:cubicBezTo>
                <a:cubicBezTo>
                  <a:pt x="12465" y="19397"/>
                  <a:pt x="12049" y="19287"/>
                  <a:pt x="12162" y="19185"/>
                </a:cubicBezTo>
                <a:cubicBezTo>
                  <a:pt x="12193" y="19157"/>
                  <a:pt x="12175" y="19117"/>
                  <a:pt x="12119" y="19098"/>
                </a:cubicBezTo>
                <a:cubicBezTo>
                  <a:pt x="12064" y="19079"/>
                  <a:pt x="12012" y="18287"/>
                  <a:pt x="12003" y="17339"/>
                </a:cubicBezTo>
                <a:cubicBezTo>
                  <a:pt x="11893" y="6034"/>
                  <a:pt x="11877" y="5520"/>
                  <a:pt x="11629" y="5272"/>
                </a:cubicBezTo>
                <a:cubicBezTo>
                  <a:pt x="11347" y="4990"/>
                  <a:pt x="10719" y="4820"/>
                  <a:pt x="10062" y="4803"/>
                </a:cubicBezTo>
                <a:close/>
                <a:moveTo>
                  <a:pt x="9974" y="4928"/>
                </a:moveTo>
                <a:cubicBezTo>
                  <a:pt x="10054" y="4916"/>
                  <a:pt x="10134" y="4931"/>
                  <a:pt x="10253" y="4961"/>
                </a:cubicBezTo>
                <a:cubicBezTo>
                  <a:pt x="10358" y="4988"/>
                  <a:pt x="10441" y="5027"/>
                  <a:pt x="10479" y="5064"/>
                </a:cubicBezTo>
                <a:cubicBezTo>
                  <a:pt x="10572" y="5093"/>
                  <a:pt x="10669" y="5123"/>
                  <a:pt x="10750" y="5159"/>
                </a:cubicBezTo>
                <a:cubicBezTo>
                  <a:pt x="10983" y="5263"/>
                  <a:pt x="11199" y="5331"/>
                  <a:pt x="11234" y="5312"/>
                </a:cubicBezTo>
                <a:cubicBezTo>
                  <a:pt x="11268" y="5292"/>
                  <a:pt x="11362" y="5341"/>
                  <a:pt x="11442" y="5422"/>
                </a:cubicBezTo>
                <a:cubicBezTo>
                  <a:pt x="11484" y="5465"/>
                  <a:pt x="11518" y="5528"/>
                  <a:pt x="11544" y="5618"/>
                </a:cubicBezTo>
                <a:cubicBezTo>
                  <a:pt x="11614" y="5707"/>
                  <a:pt x="11627" y="5815"/>
                  <a:pt x="11629" y="6034"/>
                </a:cubicBezTo>
                <a:cubicBezTo>
                  <a:pt x="11631" y="6266"/>
                  <a:pt x="11638" y="6996"/>
                  <a:pt x="11646" y="7656"/>
                </a:cubicBezTo>
                <a:cubicBezTo>
                  <a:pt x="11650" y="7900"/>
                  <a:pt x="11643" y="8111"/>
                  <a:pt x="11639" y="8319"/>
                </a:cubicBezTo>
                <a:cubicBezTo>
                  <a:pt x="11641" y="8646"/>
                  <a:pt x="11645" y="9088"/>
                  <a:pt x="11646" y="9139"/>
                </a:cubicBezTo>
                <a:cubicBezTo>
                  <a:pt x="11649" y="9225"/>
                  <a:pt x="11648" y="9267"/>
                  <a:pt x="11650" y="9351"/>
                </a:cubicBezTo>
                <a:cubicBezTo>
                  <a:pt x="11653" y="9356"/>
                  <a:pt x="11654" y="9362"/>
                  <a:pt x="11657" y="9367"/>
                </a:cubicBezTo>
                <a:cubicBezTo>
                  <a:pt x="11732" y="9478"/>
                  <a:pt x="11737" y="9561"/>
                  <a:pt x="11668" y="9600"/>
                </a:cubicBezTo>
                <a:cubicBezTo>
                  <a:pt x="11661" y="9604"/>
                  <a:pt x="11659" y="9615"/>
                  <a:pt x="11653" y="9620"/>
                </a:cubicBezTo>
                <a:cubicBezTo>
                  <a:pt x="11658" y="9795"/>
                  <a:pt x="11661" y="9905"/>
                  <a:pt x="11664" y="10071"/>
                </a:cubicBezTo>
                <a:cubicBezTo>
                  <a:pt x="11688" y="10358"/>
                  <a:pt x="11700" y="10854"/>
                  <a:pt x="11685" y="11509"/>
                </a:cubicBezTo>
                <a:cubicBezTo>
                  <a:pt x="11685" y="11513"/>
                  <a:pt x="11685" y="11518"/>
                  <a:pt x="11685" y="11521"/>
                </a:cubicBezTo>
                <a:cubicBezTo>
                  <a:pt x="11692" y="12348"/>
                  <a:pt x="11690" y="13007"/>
                  <a:pt x="11668" y="13262"/>
                </a:cubicBezTo>
                <a:cubicBezTo>
                  <a:pt x="11668" y="13317"/>
                  <a:pt x="11666" y="13501"/>
                  <a:pt x="11668" y="13533"/>
                </a:cubicBezTo>
                <a:cubicBezTo>
                  <a:pt x="11669" y="13574"/>
                  <a:pt x="11666" y="13710"/>
                  <a:pt x="11668" y="13759"/>
                </a:cubicBezTo>
                <a:cubicBezTo>
                  <a:pt x="11716" y="14031"/>
                  <a:pt x="11749" y="15171"/>
                  <a:pt x="11745" y="16528"/>
                </a:cubicBezTo>
                <a:cubicBezTo>
                  <a:pt x="11740" y="18596"/>
                  <a:pt x="11774" y="19272"/>
                  <a:pt x="11879" y="19343"/>
                </a:cubicBezTo>
                <a:cubicBezTo>
                  <a:pt x="11924" y="19374"/>
                  <a:pt x="11944" y="19417"/>
                  <a:pt x="11953" y="19458"/>
                </a:cubicBezTo>
                <a:cubicBezTo>
                  <a:pt x="12042" y="19526"/>
                  <a:pt x="12202" y="19544"/>
                  <a:pt x="12610" y="19553"/>
                </a:cubicBezTo>
                <a:cubicBezTo>
                  <a:pt x="12714" y="19549"/>
                  <a:pt x="12806" y="19545"/>
                  <a:pt x="12920" y="19543"/>
                </a:cubicBezTo>
                <a:cubicBezTo>
                  <a:pt x="13384" y="19534"/>
                  <a:pt x="13650" y="19510"/>
                  <a:pt x="13950" y="19442"/>
                </a:cubicBezTo>
                <a:cubicBezTo>
                  <a:pt x="14018" y="19424"/>
                  <a:pt x="14077" y="19410"/>
                  <a:pt x="14130" y="19399"/>
                </a:cubicBezTo>
                <a:cubicBezTo>
                  <a:pt x="14219" y="19375"/>
                  <a:pt x="14306" y="19350"/>
                  <a:pt x="14412" y="19318"/>
                </a:cubicBezTo>
                <a:cubicBezTo>
                  <a:pt x="14784" y="19203"/>
                  <a:pt x="15195" y="19055"/>
                  <a:pt x="15330" y="18985"/>
                </a:cubicBezTo>
                <a:cubicBezTo>
                  <a:pt x="15334" y="18983"/>
                  <a:pt x="15339" y="18981"/>
                  <a:pt x="15344" y="18979"/>
                </a:cubicBezTo>
                <a:cubicBezTo>
                  <a:pt x="15351" y="18975"/>
                  <a:pt x="15354" y="18973"/>
                  <a:pt x="15361" y="18969"/>
                </a:cubicBezTo>
                <a:cubicBezTo>
                  <a:pt x="15481" y="18909"/>
                  <a:pt x="15633" y="18877"/>
                  <a:pt x="15700" y="18900"/>
                </a:cubicBezTo>
                <a:cubicBezTo>
                  <a:pt x="15748" y="18917"/>
                  <a:pt x="15775" y="18914"/>
                  <a:pt x="15785" y="18902"/>
                </a:cubicBezTo>
                <a:cubicBezTo>
                  <a:pt x="15781" y="18894"/>
                  <a:pt x="15783" y="18891"/>
                  <a:pt x="15767" y="18876"/>
                </a:cubicBezTo>
                <a:cubicBezTo>
                  <a:pt x="15713" y="18827"/>
                  <a:pt x="15768" y="18787"/>
                  <a:pt x="15915" y="18766"/>
                </a:cubicBezTo>
                <a:cubicBezTo>
                  <a:pt x="15927" y="18764"/>
                  <a:pt x="15935" y="18756"/>
                  <a:pt x="15947" y="18754"/>
                </a:cubicBezTo>
                <a:cubicBezTo>
                  <a:pt x="16038" y="18691"/>
                  <a:pt x="16183" y="18608"/>
                  <a:pt x="16332" y="18520"/>
                </a:cubicBezTo>
                <a:cubicBezTo>
                  <a:pt x="16441" y="18437"/>
                  <a:pt x="16603" y="18332"/>
                  <a:pt x="16811" y="18226"/>
                </a:cubicBezTo>
                <a:cubicBezTo>
                  <a:pt x="16915" y="18173"/>
                  <a:pt x="17025" y="18109"/>
                  <a:pt x="17132" y="18048"/>
                </a:cubicBezTo>
                <a:cubicBezTo>
                  <a:pt x="17199" y="18005"/>
                  <a:pt x="17281" y="17953"/>
                  <a:pt x="17281" y="17947"/>
                </a:cubicBezTo>
                <a:cubicBezTo>
                  <a:pt x="17281" y="17897"/>
                  <a:pt x="17594" y="17717"/>
                  <a:pt x="17799" y="17628"/>
                </a:cubicBezTo>
                <a:cubicBezTo>
                  <a:pt x="17856" y="17602"/>
                  <a:pt x="17906" y="17586"/>
                  <a:pt x="17944" y="17585"/>
                </a:cubicBezTo>
                <a:cubicBezTo>
                  <a:pt x="17948" y="17585"/>
                  <a:pt x="17962" y="17578"/>
                  <a:pt x="17965" y="17579"/>
                </a:cubicBezTo>
                <a:cubicBezTo>
                  <a:pt x="17983" y="17585"/>
                  <a:pt x="18010" y="17579"/>
                  <a:pt x="18036" y="17565"/>
                </a:cubicBezTo>
                <a:cubicBezTo>
                  <a:pt x="18034" y="17563"/>
                  <a:pt x="18034" y="17563"/>
                  <a:pt x="18032" y="17561"/>
                </a:cubicBezTo>
                <a:cubicBezTo>
                  <a:pt x="17996" y="17528"/>
                  <a:pt x="18077" y="17451"/>
                  <a:pt x="18194" y="17363"/>
                </a:cubicBezTo>
                <a:cubicBezTo>
                  <a:pt x="18195" y="17360"/>
                  <a:pt x="18195" y="17358"/>
                  <a:pt x="18194" y="17355"/>
                </a:cubicBezTo>
                <a:cubicBezTo>
                  <a:pt x="18190" y="17291"/>
                  <a:pt x="18589" y="17082"/>
                  <a:pt x="18851" y="16987"/>
                </a:cubicBezTo>
                <a:cubicBezTo>
                  <a:pt x="18855" y="16985"/>
                  <a:pt x="18861" y="16985"/>
                  <a:pt x="18865" y="16983"/>
                </a:cubicBezTo>
                <a:cubicBezTo>
                  <a:pt x="19022" y="16914"/>
                  <a:pt x="19175" y="16855"/>
                  <a:pt x="19302" y="16827"/>
                </a:cubicBezTo>
                <a:cubicBezTo>
                  <a:pt x="19388" y="16808"/>
                  <a:pt x="19479" y="16799"/>
                  <a:pt x="19567" y="16789"/>
                </a:cubicBezTo>
                <a:cubicBezTo>
                  <a:pt x="19650" y="16761"/>
                  <a:pt x="19723" y="16749"/>
                  <a:pt x="19789" y="16775"/>
                </a:cubicBezTo>
                <a:cubicBezTo>
                  <a:pt x="19895" y="16774"/>
                  <a:pt x="19985" y="16779"/>
                  <a:pt x="20068" y="16791"/>
                </a:cubicBezTo>
                <a:cubicBezTo>
                  <a:pt x="20091" y="16790"/>
                  <a:pt x="20117" y="16798"/>
                  <a:pt x="20145" y="16807"/>
                </a:cubicBezTo>
                <a:cubicBezTo>
                  <a:pt x="20228" y="16827"/>
                  <a:pt x="20291" y="16852"/>
                  <a:pt x="20308" y="16888"/>
                </a:cubicBezTo>
                <a:cubicBezTo>
                  <a:pt x="20389" y="16933"/>
                  <a:pt x="20500" y="16973"/>
                  <a:pt x="20593" y="16983"/>
                </a:cubicBezTo>
                <a:cubicBezTo>
                  <a:pt x="20598" y="16984"/>
                  <a:pt x="20600" y="16987"/>
                  <a:pt x="20604" y="16987"/>
                </a:cubicBezTo>
                <a:cubicBezTo>
                  <a:pt x="20631" y="16993"/>
                  <a:pt x="20661" y="17000"/>
                  <a:pt x="20689" y="17011"/>
                </a:cubicBezTo>
                <a:cubicBezTo>
                  <a:pt x="20722" y="17022"/>
                  <a:pt x="20746" y="17032"/>
                  <a:pt x="20770" y="17048"/>
                </a:cubicBezTo>
                <a:cubicBezTo>
                  <a:pt x="20904" y="17121"/>
                  <a:pt x="21032" y="17244"/>
                  <a:pt x="21130" y="17371"/>
                </a:cubicBezTo>
                <a:cubicBezTo>
                  <a:pt x="21257" y="17448"/>
                  <a:pt x="21289" y="17505"/>
                  <a:pt x="21246" y="17591"/>
                </a:cubicBezTo>
                <a:cubicBezTo>
                  <a:pt x="21253" y="17613"/>
                  <a:pt x="21272" y="17637"/>
                  <a:pt x="21274" y="17658"/>
                </a:cubicBezTo>
                <a:cubicBezTo>
                  <a:pt x="21284" y="17750"/>
                  <a:pt x="21244" y="17865"/>
                  <a:pt x="21190" y="17955"/>
                </a:cubicBezTo>
                <a:cubicBezTo>
                  <a:pt x="21188" y="17986"/>
                  <a:pt x="21172" y="18014"/>
                  <a:pt x="21140" y="18040"/>
                </a:cubicBezTo>
                <a:cubicBezTo>
                  <a:pt x="21075" y="18115"/>
                  <a:pt x="21048" y="18176"/>
                  <a:pt x="21087" y="18176"/>
                </a:cubicBezTo>
                <a:cubicBezTo>
                  <a:pt x="21130" y="18176"/>
                  <a:pt x="20910" y="18312"/>
                  <a:pt x="20597" y="18477"/>
                </a:cubicBezTo>
                <a:cubicBezTo>
                  <a:pt x="20478" y="18540"/>
                  <a:pt x="20379" y="18597"/>
                  <a:pt x="20287" y="18651"/>
                </a:cubicBezTo>
                <a:cubicBezTo>
                  <a:pt x="20263" y="18673"/>
                  <a:pt x="20229" y="18692"/>
                  <a:pt x="20177" y="18714"/>
                </a:cubicBezTo>
                <a:cubicBezTo>
                  <a:pt x="20102" y="18761"/>
                  <a:pt x="20058" y="18793"/>
                  <a:pt x="20043" y="18811"/>
                </a:cubicBezTo>
                <a:cubicBezTo>
                  <a:pt x="20072" y="18821"/>
                  <a:pt x="20029" y="18859"/>
                  <a:pt x="19962" y="18904"/>
                </a:cubicBezTo>
                <a:cubicBezTo>
                  <a:pt x="19838" y="19040"/>
                  <a:pt x="19500" y="19246"/>
                  <a:pt x="19415" y="19217"/>
                </a:cubicBezTo>
                <a:cubicBezTo>
                  <a:pt x="19356" y="19196"/>
                  <a:pt x="19306" y="19222"/>
                  <a:pt x="19306" y="19274"/>
                </a:cubicBezTo>
                <a:cubicBezTo>
                  <a:pt x="19306" y="19326"/>
                  <a:pt x="18987" y="19547"/>
                  <a:pt x="18597" y="19767"/>
                </a:cubicBezTo>
                <a:cubicBezTo>
                  <a:pt x="17580" y="20339"/>
                  <a:pt x="17301" y="20467"/>
                  <a:pt x="17055" y="20475"/>
                </a:cubicBezTo>
                <a:cubicBezTo>
                  <a:pt x="17040" y="20475"/>
                  <a:pt x="17018" y="20481"/>
                  <a:pt x="16998" y="20485"/>
                </a:cubicBezTo>
                <a:cubicBezTo>
                  <a:pt x="16936" y="20497"/>
                  <a:pt x="16864" y="20515"/>
                  <a:pt x="16787" y="20542"/>
                </a:cubicBezTo>
                <a:cubicBezTo>
                  <a:pt x="16784" y="20543"/>
                  <a:pt x="16782" y="20543"/>
                  <a:pt x="16780" y="20544"/>
                </a:cubicBezTo>
                <a:cubicBezTo>
                  <a:pt x="16665" y="20585"/>
                  <a:pt x="16538" y="20642"/>
                  <a:pt x="16423" y="20702"/>
                </a:cubicBezTo>
                <a:cubicBezTo>
                  <a:pt x="16348" y="20742"/>
                  <a:pt x="16271" y="20771"/>
                  <a:pt x="16194" y="20805"/>
                </a:cubicBezTo>
                <a:cubicBezTo>
                  <a:pt x="16171" y="20815"/>
                  <a:pt x="16150" y="20827"/>
                  <a:pt x="16127" y="20837"/>
                </a:cubicBezTo>
                <a:cubicBezTo>
                  <a:pt x="15791" y="20981"/>
                  <a:pt x="15461" y="21074"/>
                  <a:pt x="15199" y="21092"/>
                </a:cubicBezTo>
                <a:cubicBezTo>
                  <a:pt x="15195" y="21092"/>
                  <a:pt x="15189" y="21093"/>
                  <a:pt x="15185" y="21094"/>
                </a:cubicBezTo>
                <a:cubicBezTo>
                  <a:pt x="15181" y="21094"/>
                  <a:pt x="15174" y="21096"/>
                  <a:pt x="15171" y="21096"/>
                </a:cubicBezTo>
                <a:cubicBezTo>
                  <a:pt x="15053" y="21111"/>
                  <a:pt x="14922" y="21149"/>
                  <a:pt x="14864" y="21185"/>
                </a:cubicBezTo>
                <a:cubicBezTo>
                  <a:pt x="14862" y="21186"/>
                  <a:pt x="14852" y="21188"/>
                  <a:pt x="14850" y="21189"/>
                </a:cubicBezTo>
                <a:cubicBezTo>
                  <a:pt x="14848" y="21235"/>
                  <a:pt x="14753" y="21261"/>
                  <a:pt x="14564" y="21268"/>
                </a:cubicBezTo>
                <a:cubicBezTo>
                  <a:pt x="14470" y="21287"/>
                  <a:pt x="14370" y="21307"/>
                  <a:pt x="14264" y="21321"/>
                </a:cubicBezTo>
                <a:cubicBezTo>
                  <a:pt x="14211" y="21329"/>
                  <a:pt x="14116" y="21331"/>
                  <a:pt x="14049" y="21337"/>
                </a:cubicBezTo>
                <a:cubicBezTo>
                  <a:pt x="13961" y="21367"/>
                  <a:pt x="13493" y="21387"/>
                  <a:pt x="12941" y="21383"/>
                </a:cubicBezTo>
                <a:cubicBezTo>
                  <a:pt x="12600" y="21380"/>
                  <a:pt x="12371" y="21371"/>
                  <a:pt x="12176" y="21359"/>
                </a:cubicBezTo>
                <a:cubicBezTo>
                  <a:pt x="11920" y="21346"/>
                  <a:pt x="11708" y="21328"/>
                  <a:pt x="11618" y="21302"/>
                </a:cubicBezTo>
                <a:cubicBezTo>
                  <a:pt x="11581" y="21291"/>
                  <a:pt x="11560" y="21274"/>
                  <a:pt x="11530" y="21260"/>
                </a:cubicBezTo>
                <a:cubicBezTo>
                  <a:pt x="11456" y="21241"/>
                  <a:pt x="11384" y="21223"/>
                  <a:pt x="11297" y="21197"/>
                </a:cubicBezTo>
                <a:cubicBezTo>
                  <a:pt x="10982" y="21100"/>
                  <a:pt x="10684" y="21035"/>
                  <a:pt x="10634" y="21052"/>
                </a:cubicBezTo>
                <a:cubicBezTo>
                  <a:pt x="10584" y="21070"/>
                  <a:pt x="10477" y="21035"/>
                  <a:pt x="10394" y="20973"/>
                </a:cubicBezTo>
                <a:cubicBezTo>
                  <a:pt x="10330" y="20926"/>
                  <a:pt x="10220" y="20871"/>
                  <a:pt x="10115" y="20829"/>
                </a:cubicBezTo>
                <a:cubicBezTo>
                  <a:pt x="10115" y="20829"/>
                  <a:pt x="10112" y="20829"/>
                  <a:pt x="10112" y="20829"/>
                </a:cubicBezTo>
                <a:cubicBezTo>
                  <a:pt x="9937" y="20828"/>
                  <a:pt x="9620" y="20576"/>
                  <a:pt x="9699" y="20501"/>
                </a:cubicBezTo>
                <a:cubicBezTo>
                  <a:pt x="9681" y="20495"/>
                  <a:pt x="9667" y="20483"/>
                  <a:pt x="9646" y="20483"/>
                </a:cubicBezTo>
                <a:cubicBezTo>
                  <a:pt x="9619" y="20483"/>
                  <a:pt x="9589" y="20470"/>
                  <a:pt x="9558" y="20461"/>
                </a:cubicBezTo>
                <a:cubicBezTo>
                  <a:pt x="9423" y="20473"/>
                  <a:pt x="9338" y="20423"/>
                  <a:pt x="9258" y="20283"/>
                </a:cubicBezTo>
                <a:cubicBezTo>
                  <a:pt x="9226" y="20250"/>
                  <a:pt x="9206" y="20222"/>
                  <a:pt x="9194" y="20192"/>
                </a:cubicBezTo>
                <a:cubicBezTo>
                  <a:pt x="9123" y="20079"/>
                  <a:pt x="9024" y="19960"/>
                  <a:pt x="8937" y="19905"/>
                </a:cubicBezTo>
                <a:cubicBezTo>
                  <a:pt x="8878" y="19868"/>
                  <a:pt x="8819" y="19782"/>
                  <a:pt x="8771" y="19684"/>
                </a:cubicBezTo>
                <a:cubicBezTo>
                  <a:pt x="8725" y="19604"/>
                  <a:pt x="8690" y="19495"/>
                  <a:pt x="8662" y="19355"/>
                </a:cubicBezTo>
                <a:cubicBezTo>
                  <a:pt x="8622" y="19208"/>
                  <a:pt x="8563" y="19071"/>
                  <a:pt x="8506" y="19033"/>
                </a:cubicBezTo>
                <a:cubicBezTo>
                  <a:pt x="8389" y="18953"/>
                  <a:pt x="8412" y="18124"/>
                  <a:pt x="8535" y="18004"/>
                </a:cubicBezTo>
                <a:cubicBezTo>
                  <a:pt x="8563" y="17977"/>
                  <a:pt x="8563" y="17897"/>
                  <a:pt x="8538" y="17828"/>
                </a:cubicBezTo>
                <a:cubicBezTo>
                  <a:pt x="8513" y="17758"/>
                  <a:pt x="8506" y="17304"/>
                  <a:pt x="8521" y="16817"/>
                </a:cubicBezTo>
                <a:cubicBezTo>
                  <a:pt x="8530" y="16491"/>
                  <a:pt x="8528" y="16319"/>
                  <a:pt x="8531" y="16087"/>
                </a:cubicBezTo>
                <a:cubicBezTo>
                  <a:pt x="8522" y="15519"/>
                  <a:pt x="8505" y="14984"/>
                  <a:pt x="8489" y="14364"/>
                </a:cubicBezTo>
                <a:cubicBezTo>
                  <a:pt x="8482" y="14242"/>
                  <a:pt x="8484" y="14181"/>
                  <a:pt x="8475" y="14038"/>
                </a:cubicBezTo>
                <a:cubicBezTo>
                  <a:pt x="8437" y="13447"/>
                  <a:pt x="8397" y="12302"/>
                  <a:pt x="8387" y="11494"/>
                </a:cubicBezTo>
                <a:cubicBezTo>
                  <a:pt x="8376" y="10699"/>
                  <a:pt x="8325" y="10039"/>
                  <a:pt x="8270" y="9998"/>
                </a:cubicBezTo>
                <a:cubicBezTo>
                  <a:pt x="8237" y="9993"/>
                  <a:pt x="8196" y="10002"/>
                  <a:pt x="8154" y="10018"/>
                </a:cubicBezTo>
                <a:cubicBezTo>
                  <a:pt x="8143" y="10023"/>
                  <a:pt x="8136" y="10026"/>
                  <a:pt x="8125" y="10032"/>
                </a:cubicBezTo>
                <a:cubicBezTo>
                  <a:pt x="8064" y="10066"/>
                  <a:pt x="7993" y="10118"/>
                  <a:pt x="7928" y="10180"/>
                </a:cubicBezTo>
                <a:cubicBezTo>
                  <a:pt x="7798" y="10304"/>
                  <a:pt x="7661" y="10392"/>
                  <a:pt x="7621" y="10378"/>
                </a:cubicBezTo>
                <a:cubicBezTo>
                  <a:pt x="7581" y="10364"/>
                  <a:pt x="7532" y="10440"/>
                  <a:pt x="7519" y="10546"/>
                </a:cubicBezTo>
                <a:cubicBezTo>
                  <a:pt x="7505" y="10652"/>
                  <a:pt x="7394" y="10801"/>
                  <a:pt x="7268" y="10876"/>
                </a:cubicBezTo>
                <a:cubicBezTo>
                  <a:pt x="7143" y="10951"/>
                  <a:pt x="7039" y="11056"/>
                  <a:pt x="7039" y="11110"/>
                </a:cubicBezTo>
                <a:cubicBezTo>
                  <a:pt x="7039" y="11139"/>
                  <a:pt x="6994" y="11198"/>
                  <a:pt x="6926" y="11264"/>
                </a:cubicBezTo>
                <a:cubicBezTo>
                  <a:pt x="6881" y="11328"/>
                  <a:pt x="6820" y="11377"/>
                  <a:pt x="6746" y="11411"/>
                </a:cubicBezTo>
                <a:cubicBezTo>
                  <a:pt x="6733" y="11420"/>
                  <a:pt x="6724" y="11429"/>
                  <a:pt x="6711" y="11438"/>
                </a:cubicBezTo>
                <a:cubicBezTo>
                  <a:pt x="6498" y="11589"/>
                  <a:pt x="6407" y="11714"/>
                  <a:pt x="6446" y="11798"/>
                </a:cubicBezTo>
                <a:cubicBezTo>
                  <a:pt x="6490" y="11892"/>
                  <a:pt x="6441" y="11938"/>
                  <a:pt x="6273" y="11962"/>
                </a:cubicBezTo>
                <a:cubicBezTo>
                  <a:pt x="6156" y="11980"/>
                  <a:pt x="6081" y="12026"/>
                  <a:pt x="6026" y="12115"/>
                </a:cubicBezTo>
                <a:cubicBezTo>
                  <a:pt x="6019" y="12126"/>
                  <a:pt x="6015" y="12137"/>
                  <a:pt x="6009" y="12148"/>
                </a:cubicBezTo>
                <a:cubicBezTo>
                  <a:pt x="5993" y="12179"/>
                  <a:pt x="5978" y="12212"/>
                  <a:pt x="5966" y="12251"/>
                </a:cubicBezTo>
                <a:cubicBezTo>
                  <a:pt x="5950" y="12305"/>
                  <a:pt x="5927" y="12348"/>
                  <a:pt x="5903" y="12386"/>
                </a:cubicBezTo>
                <a:cubicBezTo>
                  <a:pt x="5868" y="12466"/>
                  <a:pt x="5829" y="12499"/>
                  <a:pt x="5758" y="12512"/>
                </a:cubicBezTo>
                <a:cubicBezTo>
                  <a:pt x="5731" y="12523"/>
                  <a:pt x="5702" y="12533"/>
                  <a:pt x="5670" y="12538"/>
                </a:cubicBezTo>
                <a:cubicBezTo>
                  <a:pt x="5610" y="12547"/>
                  <a:pt x="5559" y="12562"/>
                  <a:pt x="5529" y="12582"/>
                </a:cubicBezTo>
                <a:cubicBezTo>
                  <a:pt x="5527" y="12584"/>
                  <a:pt x="5527" y="12587"/>
                  <a:pt x="5525" y="12590"/>
                </a:cubicBezTo>
                <a:cubicBezTo>
                  <a:pt x="5520" y="12599"/>
                  <a:pt x="5506" y="12605"/>
                  <a:pt x="5504" y="12615"/>
                </a:cubicBezTo>
                <a:cubicBezTo>
                  <a:pt x="5503" y="12620"/>
                  <a:pt x="5501" y="12630"/>
                  <a:pt x="5501" y="12635"/>
                </a:cubicBezTo>
                <a:cubicBezTo>
                  <a:pt x="5502" y="12639"/>
                  <a:pt x="5498" y="12641"/>
                  <a:pt x="5501" y="12645"/>
                </a:cubicBezTo>
                <a:cubicBezTo>
                  <a:pt x="5515" y="12666"/>
                  <a:pt x="5506" y="12710"/>
                  <a:pt x="5483" y="12764"/>
                </a:cubicBezTo>
                <a:cubicBezTo>
                  <a:pt x="5481" y="12780"/>
                  <a:pt x="5478" y="12799"/>
                  <a:pt x="5476" y="12813"/>
                </a:cubicBezTo>
                <a:cubicBezTo>
                  <a:pt x="5472" y="12843"/>
                  <a:pt x="5432" y="12891"/>
                  <a:pt x="5377" y="12942"/>
                </a:cubicBezTo>
                <a:cubicBezTo>
                  <a:pt x="5305" y="13045"/>
                  <a:pt x="5217" y="13155"/>
                  <a:pt x="5116" y="13248"/>
                </a:cubicBezTo>
                <a:cubicBezTo>
                  <a:pt x="5060" y="13300"/>
                  <a:pt x="4961" y="13406"/>
                  <a:pt x="4901" y="13484"/>
                </a:cubicBezTo>
                <a:cubicBezTo>
                  <a:pt x="4886" y="13502"/>
                  <a:pt x="4862" y="13517"/>
                  <a:pt x="4841" y="13533"/>
                </a:cubicBezTo>
                <a:cubicBezTo>
                  <a:pt x="4805" y="13581"/>
                  <a:pt x="4757" y="13608"/>
                  <a:pt x="4693" y="13614"/>
                </a:cubicBezTo>
                <a:cubicBezTo>
                  <a:pt x="4663" y="13622"/>
                  <a:pt x="4635" y="13626"/>
                  <a:pt x="4608" y="13626"/>
                </a:cubicBezTo>
                <a:cubicBezTo>
                  <a:pt x="4480" y="13626"/>
                  <a:pt x="4441" y="13665"/>
                  <a:pt x="4481" y="13751"/>
                </a:cubicBezTo>
                <a:cubicBezTo>
                  <a:pt x="4547" y="13892"/>
                  <a:pt x="4316" y="14098"/>
                  <a:pt x="4093" y="14101"/>
                </a:cubicBezTo>
                <a:cubicBezTo>
                  <a:pt x="4003" y="14102"/>
                  <a:pt x="3955" y="14163"/>
                  <a:pt x="3973" y="14253"/>
                </a:cubicBezTo>
                <a:cubicBezTo>
                  <a:pt x="4008" y="14430"/>
                  <a:pt x="3720" y="14707"/>
                  <a:pt x="3521" y="14684"/>
                </a:cubicBezTo>
                <a:cubicBezTo>
                  <a:pt x="3443" y="14676"/>
                  <a:pt x="3396" y="14720"/>
                  <a:pt x="3416" y="14785"/>
                </a:cubicBezTo>
                <a:cubicBezTo>
                  <a:pt x="3435" y="14849"/>
                  <a:pt x="3326" y="14970"/>
                  <a:pt x="3176" y="15054"/>
                </a:cubicBezTo>
                <a:cubicBezTo>
                  <a:pt x="2956" y="15178"/>
                  <a:pt x="2878" y="15190"/>
                  <a:pt x="2781" y="15124"/>
                </a:cubicBezTo>
                <a:cubicBezTo>
                  <a:pt x="2713" y="15078"/>
                  <a:pt x="2671" y="14959"/>
                  <a:pt x="2689" y="14857"/>
                </a:cubicBezTo>
                <a:cubicBezTo>
                  <a:pt x="2706" y="14754"/>
                  <a:pt x="2679" y="14619"/>
                  <a:pt x="2625" y="14558"/>
                </a:cubicBezTo>
                <a:cubicBezTo>
                  <a:pt x="2571" y="14496"/>
                  <a:pt x="2564" y="14411"/>
                  <a:pt x="2611" y="14368"/>
                </a:cubicBezTo>
                <a:cubicBezTo>
                  <a:pt x="2659" y="14325"/>
                  <a:pt x="2716" y="14235"/>
                  <a:pt x="2735" y="14168"/>
                </a:cubicBezTo>
                <a:cubicBezTo>
                  <a:pt x="2785" y="13985"/>
                  <a:pt x="2984" y="13879"/>
                  <a:pt x="3281" y="13879"/>
                </a:cubicBezTo>
                <a:cubicBezTo>
                  <a:pt x="3511" y="13879"/>
                  <a:pt x="3550" y="13849"/>
                  <a:pt x="3550" y="13662"/>
                </a:cubicBezTo>
                <a:cubicBezTo>
                  <a:pt x="3550" y="13542"/>
                  <a:pt x="3500" y="13426"/>
                  <a:pt x="3437" y="13405"/>
                </a:cubicBezTo>
                <a:cubicBezTo>
                  <a:pt x="3366" y="13380"/>
                  <a:pt x="3412" y="13293"/>
                  <a:pt x="3557" y="13179"/>
                </a:cubicBezTo>
                <a:cubicBezTo>
                  <a:pt x="3602" y="13143"/>
                  <a:pt x="3624" y="13119"/>
                  <a:pt x="3648" y="13094"/>
                </a:cubicBezTo>
                <a:cubicBezTo>
                  <a:pt x="3649" y="13093"/>
                  <a:pt x="3648" y="13091"/>
                  <a:pt x="3648" y="13090"/>
                </a:cubicBezTo>
                <a:cubicBezTo>
                  <a:pt x="3667" y="13072"/>
                  <a:pt x="3673" y="13058"/>
                  <a:pt x="3687" y="13041"/>
                </a:cubicBezTo>
                <a:cubicBezTo>
                  <a:pt x="3711" y="12982"/>
                  <a:pt x="3611" y="12992"/>
                  <a:pt x="3366" y="13088"/>
                </a:cubicBezTo>
                <a:cubicBezTo>
                  <a:pt x="3336" y="13100"/>
                  <a:pt x="3307" y="13103"/>
                  <a:pt x="3278" y="13112"/>
                </a:cubicBezTo>
                <a:cubicBezTo>
                  <a:pt x="3212" y="13138"/>
                  <a:pt x="3146" y="13165"/>
                  <a:pt x="3056" y="13197"/>
                </a:cubicBezTo>
                <a:cubicBezTo>
                  <a:pt x="3016" y="13211"/>
                  <a:pt x="3000" y="13219"/>
                  <a:pt x="2964" y="13232"/>
                </a:cubicBezTo>
                <a:cubicBezTo>
                  <a:pt x="2958" y="13265"/>
                  <a:pt x="2951" y="13299"/>
                  <a:pt x="2946" y="13325"/>
                </a:cubicBezTo>
                <a:cubicBezTo>
                  <a:pt x="2939" y="13368"/>
                  <a:pt x="2830" y="13414"/>
                  <a:pt x="2706" y="13426"/>
                </a:cubicBezTo>
                <a:cubicBezTo>
                  <a:pt x="2415" y="13456"/>
                  <a:pt x="2309" y="13519"/>
                  <a:pt x="2378" y="13606"/>
                </a:cubicBezTo>
                <a:cubicBezTo>
                  <a:pt x="2414" y="13620"/>
                  <a:pt x="2461" y="13634"/>
                  <a:pt x="2530" y="13644"/>
                </a:cubicBezTo>
                <a:cubicBezTo>
                  <a:pt x="2743" y="13675"/>
                  <a:pt x="2742" y="13681"/>
                  <a:pt x="2512" y="13941"/>
                </a:cubicBezTo>
                <a:cubicBezTo>
                  <a:pt x="2384" y="14087"/>
                  <a:pt x="2199" y="14220"/>
                  <a:pt x="2100" y="14237"/>
                </a:cubicBezTo>
                <a:cubicBezTo>
                  <a:pt x="2005" y="14254"/>
                  <a:pt x="1807" y="14297"/>
                  <a:pt x="1655" y="14334"/>
                </a:cubicBezTo>
                <a:cubicBezTo>
                  <a:pt x="1490" y="14388"/>
                  <a:pt x="1404" y="14468"/>
                  <a:pt x="1292" y="14645"/>
                </a:cubicBezTo>
                <a:cubicBezTo>
                  <a:pt x="1289" y="14649"/>
                  <a:pt x="1291" y="14649"/>
                  <a:pt x="1288" y="14653"/>
                </a:cubicBezTo>
                <a:cubicBezTo>
                  <a:pt x="1324" y="14746"/>
                  <a:pt x="1372" y="14843"/>
                  <a:pt x="1429" y="14906"/>
                </a:cubicBezTo>
                <a:cubicBezTo>
                  <a:pt x="1452" y="14931"/>
                  <a:pt x="1460" y="14957"/>
                  <a:pt x="1461" y="14985"/>
                </a:cubicBezTo>
                <a:cubicBezTo>
                  <a:pt x="1478" y="15022"/>
                  <a:pt x="1444" y="15077"/>
                  <a:pt x="1366" y="15145"/>
                </a:cubicBezTo>
                <a:cubicBezTo>
                  <a:pt x="1365" y="15147"/>
                  <a:pt x="1367" y="15148"/>
                  <a:pt x="1366" y="15149"/>
                </a:cubicBezTo>
                <a:cubicBezTo>
                  <a:pt x="1388" y="15135"/>
                  <a:pt x="1396" y="15119"/>
                  <a:pt x="1426" y="15104"/>
                </a:cubicBezTo>
                <a:cubicBezTo>
                  <a:pt x="1587" y="15022"/>
                  <a:pt x="1673" y="15013"/>
                  <a:pt x="1768" y="15066"/>
                </a:cubicBezTo>
                <a:cubicBezTo>
                  <a:pt x="1855" y="15115"/>
                  <a:pt x="1962" y="15117"/>
                  <a:pt x="2103" y="15074"/>
                </a:cubicBezTo>
                <a:cubicBezTo>
                  <a:pt x="2250" y="15030"/>
                  <a:pt x="2407" y="15041"/>
                  <a:pt x="2643" y="15110"/>
                </a:cubicBezTo>
                <a:cubicBezTo>
                  <a:pt x="3117" y="15248"/>
                  <a:pt x="3150" y="15315"/>
                  <a:pt x="2795" y="15416"/>
                </a:cubicBezTo>
                <a:cubicBezTo>
                  <a:pt x="2284" y="15562"/>
                  <a:pt x="2050" y="15579"/>
                  <a:pt x="1644" y="15498"/>
                </a:cubicBezTo>
                <a:cubicBezTo>
                  <a:pt x="1323" y="15433"/>
                  <a:pt x="1194" y="15338"/>
                  <a:pt x="1260" y="15232"/>
                </a:cubicBezTo>
                <a:lnTo>
                  <a:pt x="1073" y="15363"/>
                </a:lnTo>
                <a:lnTo>
                  <a:pt x="981" y="15298"/>
                </a:lnTo>
                <a:cubicBezTo>
                  <a:pt x="963" y="15292"/>
                  <a:pt x="950" y="15283"/>
                  <a:pt x="942" y="15270"/>
                </a:cubicBezTo>
                <a:lnTo>
                  <a:pt x="858" y="15209"/>
                </a:lnTo>
                <a:cubicBezTo>
                  <a:pt x="789" y="15159"/>
                  <a:pt x="742" y="15112"/>
                  <a:pt x="713" y="15074"/>
                </a:cubicBezTo>
                <a:cubicBezTo>
                  <a:pt x="592" y="14991"/>
                  <a:pt x="443" y="14847"/>
                  <a:pt x="357" y="14736"/>
                </a:cubicBezTo>
                <a:cubicBezTo>
                  <a:pt x="351" y="14728"/>
                  <a:pt x="348" y="14720"/>
                  <a:pt x="343" y="14712"/>
                </a:cubicBezTo>
                <a:cubicBezTo>
                  <a:pt x="313" y="14671"/>
                  <a:pt x="286" y="14631"/>
                  <a:pt x="286" y="14607"/>
                </a:cubicBezTo>
                <a:cubicBezTo>
                  <a:pt x="286" y="14598"/>
                  <a:pt x="291" y="14584"/>
                  <a:pt x="293" y="14574"/>
                </a:cubicBezTo>
                <a:cubicBezTo>
                  <a:pt x="293" y="14573"/>
                  <a:pt x="297" y="14573"/>
                  <a:pt x="297" y="14572"/>
                </a:cubicBezTo>
                <a:cubicBezTo>
                  <a:pt x="301" y="14554"/>
                  <a:pt x="304" y="14537"/>
                  <a:pt x="314" y="14516"/>
                </a:cubicBezTo>
                <a:cubicBezTo>
                  <a:pt x="333" y="14443"/>
                  <a:pt x="379" y="14372"/>
                  <a:pt x="470" y="14317"/>
                </a:cubicBezTo>
                <a:cubicBezTo>
                  <a:pt x="536" y="14242"/>
                  <a:pt x="602" y="14175"/>
                  <a:pt x="681" y="14107"/>
                </a:cubicBezTo>
                <a:cubicBezTo>
                  <a:pt x="678" y="14036"/>
                  <a:pt x="832" y="13912"/>
                  <a:pt x="957" y="13903"/>
                </a:cubicBezTo>
                <a:cubicBezTo>
                  <a:pt x="963" y="13903"/>
                  <a:pt x="970" y="13902"/>
                  <a:pt x="978" y="13901"/>
                </a:cubicBezTo>
                <a:cubicBezTo>
                  <a:pt x="1008" y="13889"/>
                  <a:pt x="1037" y="13879"/>
                  <a:pt x="1059" y="13879"/>
                </a:cubicBezTo>
                <a:cubicBezTo>
                  <a:pt x="1136" y="13879"/>
                  <a:pt x="1184" y="13869"/>
                  <a:pt x="1207" y="13842"/>
                </a:cubicBezTo>
                <a:cubicBezTo>
                  <a:pt x="1209" y="13838"/>
                  <a:pt x="1209" y="13834"/>
                  <a:pt x="1211" y="13830"/>
                </a:cubicBezTo>
                <a:cubicBezTo>
                  <a:pt x="1218" y="13817"/>
                  <a:pt x="1225" y="13802"/>
                  <a:pt x="1225" y="13782"/>
                </a:cubicBezTo>
                <a:cubicBezTo>
                  <a:pt x="1225" y="13758"/>
                  <a:pt x="1220" y="13727"/>
                  <a:pt x="1211" y="13689"/>
                </a:cubicBezTo>
                <a:cubicBezTo>
                  <a:pt x="1191" y="13616"/>
                  <a:pt x="1215" y="13543"/>
                  <a:pt x="1253" y="13480"/>
                </a:cubicBezTo>
                <a:cubicBezTo>
                  <a:pt x="1253" y="13479"/>
                  <a:pt x="1253" y="13478"/>
                  <a:pt x="1253" y="13478"/>
                </a:cubicBezTo>
                <a:cubicBezTo>
                  <a:pt x="1266" y="13391"/>
                  <a:pt x="1308" y="13361"/>
                  <a:pt x="1387" y="13355"/>
                </a:cubicBezTo>
                <a:cubicBezTo>
                  <a:pt x="1426" y="13339"/>
                  <a:pt x="1466" y="13333"/>
                  <a:pt x="1507" y="13341"/>
                </a:cubicBezTo>
                <a:cubicBezTo>
                  <a:pt x="1642" y="13322"/>
                  <a:pt x="1718" y="13235"/>
                  <a:pt x="1712" y="13108"/>
                </a:cubicBezTo>
                <a:cubicBezTo>
                  <a:pt x="1707" y="13092"/>
                  <a:pt x="1710" y="13074"/>
                  <a:pt x="1697" y="13062"/>
                </a:cubicBezTo>
                <a:cubicBezTo>
                  <a:pt x="1686" y="13052"/>
                  <a:pt x="1691" y="13036"/>
                  <a:pt x="1704" y="13019"/>
                </a:cubicBezTo>
                <a:cubicBezTo>
                  <a:pt x="1661" y="12848"/>
                  <a:pt x="1854" y="12733"/>
                  <a:pt x="2117" y="12779"/>
                </a:cubicBezTo>
                <a:cubicBezTo>
                  <a:pt x="2124" y="12781"/>
                  <a:pt x="2125" y="12778"/>
                  <a:pt x="2131" y="12779"/>
                </a:cubicBezTo>
                <a:cubicBezTo>
                  <a:pt x="2170" y="12741"/>
                  <a:pt x="2176" y="12704"/>
                  <a:pt x="2156" y="12661"/>
                </a:cubicBezTo>
                <a:cubicBezTo>
                  <a:pt x="2135" y="12616"/>
                  <a:pt x="2181" y="12518"/>
                  <a:pt x="2248" y="12412"/>
                </a:cubicBezTo>
                <a:cubicBezTo>
                  <a:pt x="2176" y="12370"/>
                  <a:pt x="2214" y="12334"/>
                  <a:pt x="2368" y="12241"/>
                </a:cubicBezTo>
                <a:cubicBezTo>
                  <a:pt x="2483" y="12112"/>
                  <a:pt x="2592" y="11974"/>
                  <a:pt x="2675" y="11866"/>
                </a:cubicBezTo>
                <a:cubicBezTo>
                  <a:pt x="2704" y="11790"/>
                  <a:pt x="2761" y="11729"/>
                  <a:pt x="2837" y="11689"/>
                </a:cubicBezTo>
                <a:cubicBezTo>
                  <a:pt x="2889" y="11648"/>
                  <a:pt x="2940" y="11620"/>
                  <a:pt x="2975" y="11632"/>
                </a:cubicBezTo>
                <a:cubicBezTo>
                  <a:pt x="3035" y="11653"/>
                  <a:pt x="3102" y="11618"/>
                  <a:pt x="3151" y="11561"/>
                </a:cubicBezTo>
                <a:cubicBezTo>
                  <a:pt x="3152" y="11557"/>
                  <a:pt x="3156" y="11555"/>
                  <a:pt x="3158" y="11551"/>
                </a:cubicBezTo>
                <a:cubicBezTo>
                  <a:pt x="3206" y="11490"/>
                  <a:pt x="3239" y="11405"/>
                  <a:pt x="3222" y="11329"/>
                </a:cubicBezTo>
                <a:cubicBezTo>
                  <a:pt x="3219" y="11320"/>
                  <a:pt x="3236" y="11305"/>
                  <a:pt x="3239" y="11294"/>
                </a:cubicBezTo>
                <a:cubicBezTo>
                  <a:pt x="3241" y="11266"/>
                  <a:pt x="3252" y="11235"/>
                  <a:pt x="3274" y="11205"/>
                </a:cubicBezTo>
                <a:cubicBezTo>
                  <a:pt x="3295" y="11180"/>
                  <a:pt x="3330" y="11160"/>
                  <a:pt x="3359" y="11136"/>
                </a:cubicBezTo>
                <a:cubicBezTo>
                  <a:pt x="3388" y="11112"/>
                  <a:pt x="3401" y="11088"/>
                  <a:pt x="3440" y="11064"/>
                </a:cubicBezTo>
                <a:cubicBezTo>
                  <a:pt x="3443" y="11063"/>
                  <a:pt x="3445" y="11062"/>
                  <a:pt x="3447" y="11060"/>
                </a:cubicBezTo>
                <a:cubicBezTo>
                  <a:pt x="3516" y="11019"/>
                  <a:pt x="3570" y="10983"/>
                  <a:pt x="3603" y="10956"/>
                </a:cubicBezTo>
                <a:cubicBezTo>
                  <a:pt x="3603" y="10955"/>
                  <a:pt x="3602" y="10954"/>
                  <a:pt x="3603" y="10954"/>
                </a:cubicBezTo>
                <a:cubicBezTo>
                  <a:pt x="3604" y="10952"/>
                  <a:pt x="3601" y="10953"/>
                  <a:pt x="3603" y="10952"/>
                </a:cubicBezTo>
                <a:cubicBezTo>
                  <a:pt x="3630" y="10927"/>
                  <a:pt x="3642" y="10911"/>
                  <a:pt x="3624" y="10910"/>
                </a:cubicBezTo>
                <a:cubicBezTo>
                  <a:pt x="3623" y="10910"/>
                  <a:pt x="3621" y="10910"/>
                  <a:pt x="3620" y="10910"/>
                </a:cubicBezTo>
                <a:cubicBezTo>
                  <a:pt x="3595" y="10910"/>
                  <a:pt x="3607" y="10878"/>
                  <a:pt x="3634" y="10833"/>
                </a:cubicBezTo>
                <a:cubicBezTo>
                  <a:pt x="3653" y="10801"/>
                  <a:pt x="3679" y="10764"/>
                  <a:pt x="3719" y="10720"/>
                </a:cubicBezTo>
                <a:cubicBezTo>
                  <a:pt x="3726" y="10713"/>
                  <a:pt x="3733" y="10709"/>
                  <a:pt x="3740" y="10702"/>
                </a:cubicBezTo>
                <a:cubicBezTo>
                  <a:pt x="3860" y="10563"/>
                  <a:pt x="4027" y="10401"/>
                  <a:pt x="4111" y="10372"/>
                </a:cubicBezTo>
                <a:cubicBezTo>
                  <a:pt x="4121" y="10368"/>
                  <a:pt x="4129" y="10360"/>
                  <a:pt x="4139" y="10354"/>
                </a:cubicBezTo>
                <a:cubicBezTo>
                  <a:pt x="4197" y="10312"/>
                  <a:pt x="4220" y="10279"/>
                  <a:pt x="4185" y="10279"/>
                </a:cubicBezTo>
                <a:cubicBezTo>
                  <a:pt x="4162" y="10279"/>
                  <a:pt x="4206" y="10220"/>
                  <a:pt x="4276" y="10144"/>
                </a:cubicBezTo>
                <a:cubicBezTo>
                  <a:pt x="4319" y="10085"/>
                  <a:pt x="4378" y="10019"/>
                  <a:pt x="4460" y="9955"/>
                </a:cubicBezTo>
                <a:cubicBezTo>
                  <a:pt x="4485" y="9934"/>
                  <a:pt x="4512" y="9907"/>
                  <a:pt x="4537" y="9883"/>
                </a:cubicBezTo>
                <a:cubicBezTo>
                  <a:pt x="4590" y="9831"/>
                  <a:pt x="4644" y="9776"/>
                  <a:pt x="4682" y="9731"/>
                </a:cubicBezTo>
                <a:cubicBezTo>
                  <a:pt x="4684" y="9729"/>
                  <a:pt x="4687" y="9729"/>
                  <a:pt x="4689" y="9727"/>
                </a:cubicBezTo>
                <a:cubicBezTo>
                  <a:pt x="4694" y="9721"/>
                  <a:pt x="4691" y="9719"/>
                  <a:pt x="4696" y="9713"/>
                </a:cubicBezTo>
                <a:cubicBezTo>
                  <a:pt x="4749" y="9649"/>
                  <a:pt x="4788" y="9593"/>
                  <a:pt x="4788" y="9569"/>
                </a:cubicBezTo>
                <a:cubicBezTo>
                  <a:pt x="4788" y="9516"/>
                  <a:pt x="4863" y="9437"/>
                  <a:pt x="4954" y="9395"/>
                </a:cubicBezTo>
                <a:cubicBezTo>
                  <a:pt x="4994" y="9376"/>
                  <a:pt x="5026" y="9355"/>
                  <a:pt x="5053" y="9335"/>
                </a:cubicBezTo>
                <a:cubicBezTo>
                  <a:pt x="5050" y="9302"/>
                  <a:pt x="5080" y="9254"/>
                  <a:pt x="5127" y="9199"/>
                </a:cubicBezTo>
                <a:cubicBezTo>
                  <a:pt x="5185" y="9077"/>
                  <a:pt x="5374" y="8888"/>
                  <a:pt x="5462" y="8888"/>
                </a:cubicBezTo>
                <a:cubicBezTo>
                  <a:pt x="5471" y="8888"/>
                  <a:pt x="5475" y="8885"/>
                  <a:pt x="5483" y="8884"/>
                </a:cubicBezTo>
                <a:cubicBezTo>
                  <a:pt x="5516" y="8850"/>
                  <a:pt x="5533" y="8825"/>
                  <a:pt x="5515" y="8825"/>
                </a:cubicBezTo>
                <a:cubicBezTo>
                  <a:pt x="5495" y="8825"/>
                  <a:pt x="5525" y="8790"/>
                  <a:pt x="5585" y="8734"/>
                </a:cubicBezTo>
                <a:cubicBezTo>
                  <a:pt x="5586" y="8734"/>
                  <a:pt x="5585" y="8732"/>
                  <a:pt x="5585" y="8732"/>
                </a:cubicBezTo>
                <a:cubicBezTo>
                  <a:pt x="5665" y="8592"/>
                  <a:pt x="5887" y="8384"/>
                  <a:pt x="6086" y="8281"/>
                </a:cubicBezTo>
                <a:cubicBezTo>
                  <a:pt x="6116" y="8266"/>
                  <a:pt x="6129" y="8249"/>
                  <a:pt x="6153" y="8233"/>
                </a:cubicBezTo>
                <a:cubicBezTo>
                  <a:pt x="6206" y="8174"/>
                  <a:pt x="6252" y="8116"/>
                  <a:pt x="6252" y="8089"/>
                </a:cubicBezTo>
                <a:cubicBezTo>
                  <a:pt x="6252" y="8070"/>
                  <a:pt x="6275" y="8035"/>
                  <a:pt x="6291" y="8006"/>
                </a:cubicBezTo>
                <a:cubicBezTo>
                  <a:pt x="6290" y="7946"/>
                  <a:pt x="6355" y="7854"/>
                  <a:pt x="6464" y="7776"/>
                </a:cubicBezTo>
                <a:cubicBezTo>
                  <a:pt x="6516" y="7739"/>
                  <a:pt x="6562" y="7695"/>
                  <a:pt x="6601" y="7654"/>
                </a:cubicBezTo>
                <a:cubicBezTo>
                  <a:pt x="6658" y="7586"/>
                  <a:pt x="6700" y="7522"/>
                  <a:pt x="6700" y="7486"/>
                </a:cubicBezTo>
                <a:cubicBezTo>
                  <a:pt x="6700" y="7478"/>
                  <a:pt x="6709" y="7470"/>
                  <a:pt x="6711" y="7462"/>
                </a:cubicBezTo>
                <a:cubicBezTo>
                  <a:pt x="6716" y="7440"/>
                  <a:pt x="6728" y="7419"/>
                  <a:pt x="6742" y="7397"/>
                </a:cubicBezTo>
                <a:cubicBezTo>
                  <a:pt x="6743" y="7396"/>
                  <a:pt x="6742" y="7394"/>
                  <a:pt x="6742" y="7393"/>
                </a:cubicBezTo>
                <a:cubicBezTo>
                  <a:pt x="6806" y="7299"/>
                  <a:pt x="6939" y="7212"/>
                  <a:pt x="7081" y="7155"/>
                </a:cubicBezTo>
                <a:cubicBezTo>
                  <a:pt x="7188" y="7053"/>
                  <a:pt x="7283" y="6931"/>
                  <a:pt x="7307" y="6839"/>
                </a:cubicBezTo>
                <a:cubicBezTo>
                  <a:pt x="7311" y="6824"/>
                  <a:pt x="7329" y="6809"/>
                  <a:pt x="7339" y="6793"/>
                </a:cubicBezTo>
                <a:cubicBezTo>
                  <a:pt x="7305" y="6744"/>
                  <a:pt x="7337" y="6716"/>
                  <a:pt x="7459" y="6665"/>
                </a:cubicBezTo>
                <a:cubicBezTo>
                  <a:pt x="7568" y="6619"/>
                  <a:pt x="7672" y="6510"/>
                  <a:pt x="7692" y="6423"/>
                </a:cubicBezTo>
                <a:cubicBezTo>
                  <a:pt x="7707" y="6355"/>
                  <a:pt x="7786" y="6274"/>
                  <a:pt x="7875" y="6212"/>
                </a:cubicBezTo>
                <a:cubicBezTo>
                  <a:pt x="7889" y="6198"/>
                  <a:pt x="7903" y="6182"/>
                  <a:pt x="7917" y="6170"/>
                </a:cubicBezTo>
                <a:cubicBezTo>
                  <a:pt x="8018" y="6083"/>
                  <a:pt x="8109" y="5976"/>
                  <a:pt x="8122" y="5931"/>
                </a:cubicBezTo>
                <a:cubicBezTo>
                  <a:pt x="8131" y="5900"/>
                  <a:pt x="8213" y="5824"/>
                  <a:pt x="8309" y="5743"/>
                </a:cubicBezTo>
                <a:cubicBezTo>
                  <a:pt x="8405" y="5599"/>
                  <a:pt x="8530" y="5476"/>
                  <a:pt x="8605" y="5476"/>
                </a:cubicBezTo>
                <a:cubicBezTo>
                  <a:pt x="8618" y="5476"/>
                  <a:pt x="8628" y="5463"/>
                  <a:pt x="8641" y="5458"/>
                </a:cubicBezTo>
                <a:cubicBezTo>
                  <a:pt x="8641" y="5457"/>
                  <a:pt x="8643" y="5457"/>
                  <a:pt x="8644" y="5456"/>
                </a:cubicBezTo>
                <a:cubicBezTo>
                  <a:pt x="8697" y="5400"/>
                  <a:pt x="8729" y="5350"/>
                  <a:pt x="8729" y="5323"/>
                </a:cubicBezTo>
                <a:cubicBezTo>
                  <a:pt x="8729" y="5307"/>
                  <a:pt x="8748" y="5290"/>
                  <a:pt x="8778" y="5270"/>
                </a:cubicBezTo>
                <a:cubicBezTo>
                  <a:pt x="8803" y="5238"/>
                  <a:pt x="8848" y="5220"/>
                  <a:pt x="8909" y="5209"/>
                </a:cubicBezTo>
                <a:cubicBezTo>
                  <a:pt x="9125" y="5120"/>
                  <a:pt x="9484" y="5032"/>
                  <a:pt x="9787" y="4995"/>
                </a:cubicBezTo>
                <a:cubicBezTo>
                  <a:pt x="9856" y="4962"/>
                  <a:pt x="9919" y="4936"/>
                  <a:pt x="9974" y="4928"/>
                </a:cubicBezTo>
                <a:close/>
                <a:moveTo>
                  <a:pt x="9978" y="6279"/>
                </a:moveTo>
                <a:cubicBezTo>
                  <a:pt x="9955" y="6277"/>
                  <a:pt x="9924" y="6288"/>
                  <a:pt x="9893" y="6299"/>
                </a:cubicBezTo>
                <a:cubicBezTo>
                  <a:pt x="9846" y="6315"/>
                  <a:pt x="9791" y="6341"/>
                  <a:pt x="9731" y="6384"/>
                </a:cubicBezTo>
                <a:cubicBezTo>
                  <a:pt x="9600" y="6477"/>
                  <a:pt x="9534" y="6544"/>
                  <a:pt x="9526" y="6594"/>
                </a:cubicBezTo>
                <a:cubicBezTo>
                  <a:pt x="9522" y="6618"/>
                  <a:pt x="9535" y="6637"/>
                  <a:pt x="9561" y="6655"/>
                </a:cubicBezTo>
                <a:cubicBezTo>
                  <a:pt x="9588" y="6672"/>
                  <a:pt x="9629" y="6688"/>
                  <a:pt x="9685" y="6700"/>
                </a:cubicBezTo>
                <a:cubicBezTo>
                  <a:pt x="9732" y="6710"/>
                  <a:pt x="9773" y="6724"/>
                  <a:pt x="9801" y="6740"/>
                </a:cubicBezTo>
                <a:cubicBezTo>
                  <a:pt x="9830" y="6756"/>
                  <a:pt x="9844" y="6772"/>
                  <a:pt x="9840" y="6785"/>
                </a:cubicBezTo>
                <a:cubicBezTo>
                  <a:pt x="9832" y="6812"/>
                  <a:pt x="9833" y="6913"/>
                  <a:pt x="9840" y="7009"/>
                </a:cubicBezTo>
                <a:cubicBezTo>
                  <a:pt x="9847" y="7101"/>
                  <a:pt x="9900" y="7176"/>
                  <a:pt x="9960" y="7181"/>
                </a:cubicBezTo>
                <a:cubicBezTo>
                  <a:pt x="9967" y="7180"/>
                  <a:pt x="9974" y="7178"/>
                  <a:pt x="9981" y="7175"/>
                </a:cubicBezTo>
                <a:cubicBezTo>
                  <a:pt x="9992" y="7171"/>
                  <a:pt x="10005" y="7168"/>
                  <a:pt x="10013" y="7157"/>
                </a:cubicBezTo>
                <a:cubicBezTo>
                  <a:pt x="10061" y="7098"/>
                  <a:pt x="10065" y="6943"/>
                  <a:pt x="10045" y="6805"/>
                </a:cubicBezTo>
                <a:cubicBezTo>
                  <a:pt x="10027" y="6786"/>
                  <a:pt x="10020" y="6762"/>
                  <a:pt x="10031" y="6734"/>
                </a:cubicBezTo>
                <a:cubicBezTo>
                  <a:pt x="10011" y="6655"/>
                  <a:pt x="9985" y="6589"/>
                  <a:pt x="9942" y="6574"/>
                </a:cubicBezTo>
                <a:cubicBezTo>
                  <a:pt x="9939" y="6572"/>
                  <a:pt x="9942" y="6567"/>
                  <a:pt x="9939" y="6566"/>
                </a:cubicBezTo>
                <a:cubicBezTo>
                  <a:pt x="9885" y="6538"/>
                  <a:pt x="9891" y="6507"/>
                  <a:pt x="9971" y="6453"/>
                </a:cubicBezTo>
                <a:cubicBezTo>
                  <a:pt x="10041" y="6406"/>
                  <a:pt x="10065" y="6336"/>
                  <a:pt x="10024" y="6299"/>
                </a:cubicBezTo>
                <a:cubicBezTo>
                  <a:pt x="10012" y="6288"/>
                  <a:pt x="9997" y="6280"/>
                  <a:pt x="9978" y="6279"/>
                </a:cubicBezTo>
                <a:close/>
                <a:moveTo>
                  <a:pt x="9403" y="6837"/>
                </a:moveTo>
                <a:cubicBezTo>
                  <a:pt x="9344" y="6822"/>
                  <a:pt x="9236" y="6893"/>
                  <a:pt x="9134" y="6983"/>
                </a:cubicBezTo>
                <a:cubicBezTo>
                  <a:pt x="9037" y="7081"/>
                  <a:pt x="8955" y="7204"/>
                  <a:pt x="8955" y="7284"/>
                </a:cubicBezTo>
                <a:cubicBezTo>
                  <a:pt x="8955" y="7309"/>
                  <a:pt x="8956" y="7326"/>
                  <a:pt x="8958" y="7339"/>
                </a:cubicBezTo>
                <a:cubicBezTo>
                  <a:pt x="8970" y="7353"/>
                  <a:pt x="8982" y="7355"/>
                  <a:pt x="9000" y="7349"/>
                </a:cubicBezTo>
                <a:cubicBezTo>
                  <a:pt x="9040" y="7324"/>
                  <a:pt x="9114" y="7252"/>
                  <a:pt x="9265" y="7104"/>
                </a:cubicBezTo>
                <a:cubicBezTo>
                  <a:pt x="9394" y="6978"/>
                  <a:pt x="9452" y="6861"/>
                  <a:pt x="9403" y="6837"/>
                </a:cubicBezTo>
                <a:close/>
                <a:moveTo>
                  <a:pt x="9971" y="7405"/>
                </a:moveTo>
                <a:cubicBezTo>
                  <a:pt x="9955" y="7399"/>
                  <a:pt x="9941" y="7402"/>
                  <a:pt x="9928" y="7411"/>
                </a:cubicBezTo>
                <a:cubicBezTo>
                  <a:pt x="9915" y="7420"/>
                  <a:pt x="9902" y="7436"/>
                  <a:pt x="9893" y="7458"/>
                </a:cubicBezTo>
                <a:cubicBezTo>
                  <a:pt x="9875" y="7502"/>
                  <a:pt x="9869" y="7569"/>
                  <a:pt x="9872" y="7654"/>
                </a:cubicBezTo>
                <a:cubicBezTo>
                  <a:pt x="9877" y="7811"/>
                  <a:pt x="9927" y="7941"/>
                  <a:pt x="9981" y="7941"/>
                </a:cubicBezTo>
                <a:cubicBezTo>
                  <a:pt x="10048" y="7941"/>
                  <a:pt x="10079" y="7817"/>
                  <a:pt x="10076" y="7689"/>
                </a:cubicBezTo>
                <a:cubicBezTo>
                  <a:pt x="10074" y="7561"/>
                  <a:pt x="10038" y="7428"/>
                  <a:pt x="9971" y="7405"/>
                </a:cubicBezTo>
                <a:close/>
                <a:moveTo>
                  <a:pt x="8711" y="7549"/>
                </a:moveTo>
                <a:cubicBezTo>
                  <a:pt x="8703" y="7544"/>
                  <a:pt x="8685" y="7547"/>
                  <a:pt x="8669" y="7553"/>
                </a:cubicBezTo>
                <a:cubicBezTo>
                  <a:pt x="8628" y="7569"/>
                  <a:pt x="8566" y="7621"/>
                  <a:pt x="8464" y="7719"/>
                </a:cubicBezTo>
                <a:cubicBezTo>
                  <a:pt x="8320" y="7858"/>
                  <a:pt x="8224" y="7996"/>
                  <a:pt x="8252" y="8026"/>
                </a:cubicBezTo>
                <a:cubicBezTo>
                  <a:pt x="8272" y="8046"/>
                  <a:pt x="8309" y="8038"/>
                  <a:pt x="8358" y="8012"/>
                </a:cubicBezTo>
                <a:cubicBezTo>
                  <a:pt x="8406" y="7987"/>
                  <a:pt x="8463" y="7943"/>
                  <a:pt x="8517" y="7893"/>
                </a:cubicBezTo>
                <a:cubicBezTo>
                  <a:pt x="8626" y="7793"/>
                  <a:pt x="8726" y="7666"/>
                  <a:pt x="8725" y="7593"/>
                </a:cubicBezTo>
                <a:cubicBezTo>
                  <a:pt x="8725" y="7570"/>
                  <a:pt x="8721" y="7556"/>
                  <a:pt x="8711" y="7549"/>
                </a:cubicBezTo>
                <a:close/>
                <a:moveTo>
                  <a:pt x="10105" y="8095"/>
                </a:moveTo>
                <a:cubicBezTo>
                  <a:pt x="10101" y="8095"/>
                  <a:pt x="10094" y="8099"/>
                  <a:pt x="10091" y="8099"/>
                </a:cubicBezTo>
                <a:cubicBezTo>
                  <a:pt x="10074" y="8100"/>
                  <a:pt x="10055" y="8100"/>
                  <a:pt x="10031" y="8105"/>
                </a:cubicBezTo>
                <a:cubicBezTo>
                  <a:pt x="10025" y="8106"/>
                  <a:pt x="10018" y="8111"/>
                  <a:pt x="10013" y="8113"/>
                </a:cubicBezTo>
                <a:cubicBezTo>
                  <a:pt x="9872" y="8159"/>
                  <a:pt x="9802" y="8499"/>
                  <a:pt x="9875" y="8655"/>
                </a:cubicBezTo>
                <a:cubicBezTo>
                  <a:pt x="9943" y="8723"/>
                  <a:pt x="9991" y="8756"/>
                  <a:pt x="10024" y="8752"/>
                </a:cubicBezTo>
                <a:cubicBezTo>
                  <a:pt x="10026" y="8752"/>
                  <a:pt x="10028" y="8752"/>
                  <a:pt x="10031" y="8752"/>
                </a:cubicBezTo>
                <a:cubicBezTo>
                  <a:pt x="10041" y="8748"/>
                  <a:pt x="10049" y="8734"/>
                  <a:pt x="10055" y="8722"/>
                </a:cubicBezTo>
                <a:cubicBezTo>
                  <a:pt x="10068" y="8697"/>
                  <a:pt x="10074" y="8663"/>
                  <a:pt x="10069" y="8588"/>
                </a:cubicBezTo>
                <a:cubicBezTo>
                  <a:pt x="10063" y="8492"/>
                  <a:pt x="10089" y="8336"/>
                  <a:pt x="10126" y="8241"/>
                </a:cubicBezTo>
                <a:cubicBezTo>
                  <a:pt x="10152" y="8176"/>
                  <a:pt x="10156" y="8140"/>
                  <a:pt x="10143" y="8119"/>
                </a:cubicBezTo>
                <a:cubicBezTo>
                  <a:pt x="10142" y="8116"/>
                  <a:pt x="10142" y="8113"/>
                  <a:pt x="10140" y="8111"/>
                </a:cubicBezTo>
                <a:cubicBezTo>
                  <a:pt x="10132" y="8103"/>
                  <a:pt x="10123" y="8096"/>
                  <a:pt x="10105" y="8095"/>
                </a:cubicBezTo>
                <a:close/>
                <a:moveTo>
                  <a:pt x="8065" y="8202"/>
                </a:moveTo>
                <a:cubicBezTo>
                  <a:pt x="8016" y="8205"/>
                  <a:pt x="7915" y="8273"/>
                  <a:pt x="7794" y="8415"/>
                </a:cubicBezTo>
                <a:cubicBezTo>
                  <a:pt x="7690" y="8537"/>
                  <a:pt x="7605" y="8649"/>
                  <a:pt x="7603" y="8667"/>
                </a:cubicBezTo>
                <a:cubicBezTo>
                  <a:pt x="7604" y="8668"/>
                  <a:pt x="7603" y="8670"/>
                  <a:pt x="7603" y="8671"/>
                </a:cubicBezTo>
                <a:cubicBezTo>
                  <a:pt x="7606" y="8685"/>
                  <a:pt x="7647" y="8694"/>
                  <a:pt x="7699" y="8696"/>
                </a:cubicBezTo>
                <a:cubicBezTo>
                  <a:pt x="7770" y="8694"/>
                  <a:pt x="7829" y="8686"/>
                  <a:pt x="7829" y="8675"/>
                </a:cubicBezTo>
                <a:cubicBezTo>
                  <a:pt x="7829" y="8661"/>
                  <a:pt x="7905" y="8547"/>
                  <a:pt x="7998" y="8421"/>
                </a:cubicBezTo>
                <a:cubicBezTo>
                  <a:pt x="8055" y="8346"/>
                  <a:pt x="8085" y="8292"/>
                  <a:pt x="8094" y="8255"/>
                </a:cubicBezTo>
                <a:cubicBezTo>
                  <a:pt x="8094" y="8254"/>
                  <a:pt x="8093" y="8254"/>
                  <a:pt x="8094" y="8253"/>
                </a:cubicBezTo>
                <a:cubicBezTo>
                  <a:pt x="8095" y="8247"/>
                  <a:pt x="8093" y="8243"/>
                  <a:pt x="8094" y="8237"/>
                </a:cubicBezTo>
                <a:cubicBezTo>
                  <a:pt x="8094" y="8227"/>
                  <a:pt x="8094" y="8216"/>
                  <a:pt x="8090" y="8210"/>
                </a:cubicBezTo>
                <a:cubicBezTo>
                  <a:pt x="8085" y="8203"/>
                  <a:pt x="8076" y="8202"/>
                  <a:pt x="8065" y="8202"/>
                </a:cubicBezTo>
                <a:close/>
                <a:moveTo>
                  <a:pt x="7448" y="8940"/>
                </a:moveTo>
                <a:cubicBezTo>
                  <a:pt x="7419" y="8942"/>
                  <a:pt x="7364" y="8967"/>
                  <a:pt x="7296" y="9001"/>
                </a:cubicBezTo>
                <a:cubicBezTo>
                  <a:pt x="7218" y="9062"/>
                  <a:pt x="7131" y="9133"/>
                  <a:pt x="7004" y="9266"/>
                </a:cubicBezTo>
                <a:cubicBezTo>
                  <a:pt x="6962" y="9309"/>
                  <a:pt x="6912" y="9359"/>
                  <a:pt x="6862" y="9411"/>
                </a:cubicBezTo>
                <a:cubicBezTo>
                  <a:pt x="6862" y="9443"/>
                  <a:pt x="6851" y="9475"/>
                  <a:pt x="6817" y="9496"/>
                </a:cubicBezTo>
                <a:cubicBezTo>
                  <a:pt x="6769" y="9523"/>
                  <a:pt x="6647" y="9637"/>
                  <a:pt x="6534" y="9747"/>
                </a:cubicBezTo>
                <a:cubicBezTo>
                  <a:pt x="6522" y="9759"/>
                  <a:pt x="6503" y="9780"/>
                  <a:pt x="6492" y="9790"/>
                </a:cubicBezTo>
                <a:cubicBezTo>
                  <a:pt x="6359" y="9922"/>
                  <a:pt x="6252" y="10041"/>
                  <a:pt x="6252" y="10057"/>
                </a:cubicBezTo>
                <a:cubicBezTo>
                  <a:pt x="6252" y="10074"/>
                  <a:pt x="6298" y="10087"/>
                  <a:pt x="6354" y="10087"/>
                </a:cubicBezTo>
                <a:cubicBezTo>
                  <a:pt x="6358" y="10087"/>
                  <a:pt x="6367" y="10079"/>
                  <a:pt x="6372" y="10077"/>
                </a:cubicBezTo>
                <a:cubicBezTo>
                  <a:pt x="6397" y="10071"/>
                  <a:pt x="6433" y="10049"/>
                  <a:pt x="6478" y="10014"/>
                </a:cubicBezTo>
                <a:cubicBezTo>
                  <a:pt x="6506" y="9991"/>
                  <a:pt x="6536" y="9961"/>
                  <a:pt x="6566" y="9933"/>
                </a:cubicBezTo>
                <a:cubicBezTo>
                  <a:pt x="6595" y="9906"/>
                  <a:pt x="6625" y="9878"/>
                  <a:pt x="6654" y="9846"/>
                </a:cubicBezTo>
                <a:cubicBezTo>
                  <a:pt x="6740" y="9754"/>
                  <a:pt x="6813" y="9662"/>
                  <a:pt x="6813" y="9624"/>
                </a:cubicBezTo>
                <a:cubicBezTo>
                  <a:pt x="6813" y="9605"/>
                  <a:pt x="6966" y="9462"/>
                  <a:pt x="7152" y="9308"/>
                </a:cubicBezTo>
                <a:cubicBezTo>
                  <a:pt x="7235" y="9238"/>
                  <a:pt x="7308" y="9169"/>
                  <a:pt x="7367" y="9108"/>
                </a:cubicBezTo>
                <a:cubicBezTo>
                  <a:pt x="7376" y="9098"/>
                  <a:pt x="7391" y="9085"/>
                  <a:pt x="7399" y="9076"/>
                </a:cubicBezTo>
                <a:cubicBezTo>
                  <a:pt x="7446" y="9024"/>
                  <a:pt x="7470" y="8983"/>
                  <a:pt x="7476" y="8959"/>
                </a:cubicBezTo>
                <a:cubicBezTo>
                  <a:pt x="7476" y="8959"/>
                  <a:pt x="7480" y="8958"/>
                  <a:pt x="7480" y="8957"/>
                </a:cubicBezTo>
                <a:cubicBezTo>
                  <a:pt x="7479" y="8945"/>
                  <a:pt x="7468" y="8938"/>
                  <a:pt x="7448" y="8940"/>
                </a:cubicBezTo>
                <a:close/>
                <a:moveTo>
                  <a:pt x="9967" y="8983"/>
                </a:moveTo>
                <a:cubicBezTo>
                  <a:pt x="9943" y="8983"/>
                  <a:pt x="9922" y="8997"/>
                  <a:pt x="9900" y="9015"/>
                </a:cubicBezTo>
                <a:cubicBezTo>
                  <a:pt x="9900" y="9016"/>
                  <a:pt x="9897" y="9016"/>
                  <a:pt x="9897" y="9017"/>
                </a:cubicBezTo>
                <a:cubicBezTo>
                  <a:pt x="9878" y="9059"/>
                  <a:pt x="9874" y="9129"/>
                  <a:pt x="9882" y="9230"/>
                </a:cubicBezTo>
                <a:cubicBezTo>
                  <a:pt x="9894" y="9381"/>
                  <a:pt x="9942" y="9482"/>
                  <a:pt x="9988" y="9511"/>
                </a:cubicBezTo>
                <a:cubicBezTo>
                  <a:pt x="10014" y="9506"/>
                  <a:pt x="10034" y="9497"/>
                  <a:pt x="10055" y="9484"/>
                </a:cubicBezTo>
                <a:cubicBezTo>
                  <a:pt x="10071" y="9458"/>
                  <a:pt x="10085" y="9422"/>
                  <a:pt x="10091" y="9361"/>
                </a:cubicBezTo>
                <a:cubicBezTo>
                  <a:pt x="10098" y="9281"/>
                  <a:pt x="10111" y="9181"/>
                  <a:pt x="10119" y="9120"/>
                </a:cubicBezTo>
                <a:cubicBezTo>
                  <a:pt x="10086" y="9044"/>
                  <a:pt x="10034" y="8983"/>
                  <a:pt x="9967" y="8983"/>
                </a:cubicBezTo>
                <a:close/>
                <a:moveTo>
                  <a:pt x="9939" y="9725"/>
                </a:moveTo>
                <a:cubicBezTo>
                  <a:pt x="9934" y="9729"/>
                  <a:pt x="9929" y="9726"/>
                  <a:pt x="9925" y="9731"/>
                </a:cubicBezTo>
                <a:cubicBezTo>
                  <a:pt x="9841" y="9827"/>
                  <a:pt x="9829" y="10192"/>
                  <a:pt x="9918" y="10279"/>
                </a:cubicBezTo>
                <a:cubicBezTo>
                  <a:pt x="9944" y="10299"/>
                  <a:pt x="9973" y="10319"/>
                  <a:pt x="9992" y="10326"/>
                </a:cubicBezTo>
                <a:cubicBezTo>
                  <a:pt x="10001" y="10330"/>
                  <a:pt x="10005" y="10330"/>
                  <a:pt x="10013" y="10330"/>
                </a:cubicBezTo>
                <a:cubicBezTo>
                  <a:pt x="10027" y="10331"/>
                  <a:pt x="10040" y="10325"/>
                  <a:pt x="10048" y="10313"/>
                </a:cubicBezTo>
                <a:cubicBezTo>
                  <a:pt x="10052" y="10307"/>
                  <a:pt x="10052" y="10292"/>
                  <a:pt x="10055" y="10285"/>
                </a:cubicBezTo>
                <a:cubicBezTo>
                  <a:pt x="10071" y="10243"/>
                  <a:pt x="10080" y="10171"/>
                  <a:pt x="10080" y="10028"/>
                </a:cubicBezTo>
                <a:cubicBezTo>
                  <a:pt x="10080" y="10027"/>
                  <a:pt x="10080" y="10027"/>
                  <a:pt x="10080" y="10026"/>
                </a:cubicBezTo>
                <a:cubicBezTo>
                  <a:pt x="10080" y="10024"/>
                  <a:pt x="10080" y="10022"/>
                  <a:pt x="10080" y="10020"/>
                </a:cubicBezTo>
                <a:cubicBezTo>
                  <a:pt x="10079" y="9901"/>
                  <a:pt x="10052" y="9801"/>
                  <a:pt x="10016" y="9749"/>
                </a:cubicBezTo>
                <a:cubicBezTo>
                  <a:pt x="10011" y="9744"/>
                  <a:pt x="10009" y="9734"/>
                  <a:pt x="10002" y="9731"/>
                </a:cubicBezTo>
                <a:cubicBezTo>
                  <a:pt x="9985" y="9722"/>
                  <a:pt x="9963" y="9721"/>
                  <a:pt x="9939" y="9725"/>
                </a:cubicBezTo>
                <a:close/>
                <a:moveTo>
                  <a:pt x="6079" y="10324"/>
                </a:moveTo>
                <a:cubicBezTo>
                  <a:pt x="6033" y="10321"/>
                  <a:pt x="5941" y="10392"/>
                  <a:pt x="5811" y="10518"/>
                </a:cubicBezTo>
                <a:cubicBezTo>
                  <a:pt x="5789" y="10542"/>
                  <a:pt x="5767" y="10561"/>
                  <a:pt x="5741" y="10590"/>
                </a:cubicBezTo>
                <a:cubicBezTo>
                  <a:pt x="5617" y="10722"/>
                  <a:pt x="5555" y="10821"/>
                  <a:pt x="5617" y="10807"/>
                </a:cubicBezTo>
                <a:cubicBezTo>
                  <a:pt x="5639" y="10802"/>
                  <a:pt x="5664" y="10787"/>
                  <a:pt x="5688" y="10777"/>
                </a:cubicBezTo>
                <a:cubicBezTo>
                  <a:pt x="5729" y="10749"/>
                  <a:pt x="5760" y="10723"/>
                  <a:pt x="5811" y="10692"/>
                </a:cubicBezTo>
                <a:lnTo>
                  <a:pt x="5973" y="10595"/>
                </a:lnTo>
                <a:cubicBezTo>
                  <a:pt x="6070" y="10505"/>
                  <a:pt x="6134" y="10411"/>
                  <a:pt x="6114" y="10356"/>
                </a:cubicBezTo>
                <a:cubicBezTo>
                  <a:pt x="6109" y="10339"/>
                  <a:pt x="6097" y="10329"/>
                  <a:pt x="6083" y="10326"/>
                </a:cubicBezTo>
                <a:cubicBezTo>
                  <a:pt x="6081" y="10326"/>
                  <a:pt x="6081" y="10325"/>
                  <a:pt x="6079" y="10324"/>
                </a:cubicBezTo>
                <a:close/>
                <a:moveTo>
                  <a:pt x="9967" y="10548"/>
                </a:moveTo>
                <a:cubicBezTo>
                  <a:pt x="9932" y="10584"/>
                  <a:pt x="9906" y="10688"/>
                  <a:pt x="9904" y="10815"/>
                </a:cubicBezTo>
                <a:cubicBezTo>
                  <a:pt x="9900" y="10971"/>
                  <a:pt x="9934" y="11100"/>
                  <a:pt x="9985" y="11100"/>
                </a:cubicBezTo>
                <a:cubicBezTo>
                  <a:pt x="10035" y="11100"/>
                  <a:pt x="10080" y="10971"/>
                  <a:pt x="10080" y="10815"/>
                </a:cubicBezTo>
                <a:cubicBezTo>
                  <a:pt x="10080" y="10704"/>
                  <a:pt x="10058" y="10611"/>
                  <a:pt x="10031" y="10564"/>
                </a:cubicBezTo>
                <a:cubicBezTo>
                  <a:pt x="10020" y="10558"/>
                  <a:pt x="10011" y="10550"/>
                  <a:pt x="9999" y="10548"/>
                </a:cubicBezTo>
                <a:cubicBezTo>
                  <a:pt x="9988" y="10546"/>
                  <a:pt x="9977" y="10547"/>
                  <a:pt x="9967" y="10548"/>
                </a:cubicBezTo>
                <a:close/>
                <a:moveTo>
                  <a:pt x="5469" y="10973"/>
                </a:moveTo>
                <a:cubicBezTo>
                  <a:pt x="5407" y="10973"/>
                  <a:pt x="5257" y="11088"/>
                  <a:pt x="5137" y="11227"/>
                </a:cubicBezTo>
                <a:cubicBezTo>
                  <a:pt x="5055" y="11322"/>
                  <a:pt x="5009" y="11403"/>
                  <a:pt x="5003" y="11446"/>
                </a:cubicBezTo>
                <a:cubicBezTo>
                  <a:pt x="5077" y="11441"/>
                  <a:pt x="5177" y="11377"/>
                  <a:pt x="5271" y="11300"/>
                </a:cubicBezTo>
                <a:cubicBezTo>
                  <a:pt x="5298" y="11274"/>
                  <a:pt x="5326" y="11255"/>
                  <a:pt x="5352" y="11227"/>
                </a:cubicBezTo>
                <a:cubicBezTo>
                  <a:pt x="5479" y="11088"/>
                  <a:pt x="5531" y="10973"/>
                  <a:pt x="5469" y="10973"/>
                </a:cubicBezTo>
                <a:close/>
                <a:moveTo>
                  <a:pt x="10009" y="11337"/>
                </a:moveTo>
                <a:cubicBezTo>
                  <a:pt x="9993" y="11353"/>
                  <a:pt x="9978" y="11425"/>
                  <a:pt x="9956" y="11559"/>
                </a:cubicBezTo>
                <a:cubicBezTo>
                  <a:pt x="9931" y="11712"/>
                  <a:pt x="9942" y="11827"/>
                  <a:pt x="9974" y="11846"/>
                </a:cubicBezTo>
                <a:cubicBezTo>
                  <a:pt x="9978" y="11849"/>
                  <a:pt x="9984" y="11852"/>
                  <a:pt x="9988" y="11854"/>
                </a:cubicBezTo>
                <a:cubicBezTo>
                  <a:pt x="10002" y="11852"/>
                  <a:pt x="10012" y="11844"/>
                  <a:pt x="10024" y="11838"/>
                </a:cubicBezTo>
                <a:cubicBezTo>
                  <a:pt x="10025" y="11836"/>
                  <a:pt x="10026" y="11837"/>
                  <a:pt x="10027" y="11836"/>
                </a:cubicBezTo>
                <a:cubicBezTo>
                  <a:pt x="10057" y="11793"/>
                  <a:pt x="10080" y="11690"/>
                  <a:pt x="10080" y="11573"/>
                </a:cubicBezTo>
                <a:cubicBezTo>
                  <a:pt x="10080" y="11505"/>
                  <a:pt x="10067" y="11448"/>
                  <a:pt x="10055" y="11399"/>
                </a:cubicBezTo>
                <a:cubicBezTo>
                  <a:pt x="10036" y="11353"/>
                  <a:pt x="10022" y="11326"/>
                  <a:pt x="10009" y="11337"/>
                </a:cubicBezTo>
                <a:close/>
                <a:moveTo>
                  <a:pt x="4799" y="11670"/>
                </a:moveTo>
                <a:cubicBezTo>
                  <a:pt x="4736" y="11673"/>
                  <a:pt x="4569" y="11795"/>
                  <a:pt x="4418" y="11947"/>
                </a:cubicBezTo>
                <a:cubicBezTo>
                  <a:pt x="4264" y="12100"/>
                  <a:pt x="4200" y="12214"/>
                  <a:pt x="4276" y="12198"/>
                </a:cubicBezTo>
                <a:cubicBezTo>
                  <a:pt x="4319" y="12189"/>
                  <a:pt x="4381" y="12150"/>
                  <a:pt x="4446" y="12103"/>
                </a:cubicBezTo>
                <a:cubicBezTo>
                  <a:pt x="4454" y="12097"/>
                  <a:pt x="4462" y="12091"/>
                  <a:pt x="4470" y="12085"/>
                </a:cubicBezTo>
                <a:cubicBezTo>
                  <a:pt x="4634" y="11960"/>
                  <a:pt x="4813" y="11772"/>
                  <a:pt x="4827" y="11699"/>
                </a:cubicBezTo>
                <a:cubicBezTo>
                  <a:pt x="4821" y="11690"/>
                  <a:pt x="4807" y="11679"/>
                  <a:pt x="4799" y="11670"/>
                </a:cubicBezTo>
                <a:close/>
                <a:moveTo>
                  <a:pt x="9999" y="12053"/>
                </a:moveTo>
                <a:cubicBezTo>
                  <a:pt x="9953" y="12041"/>
                  <a:pt x="9942" y="12121"/>
                  <a:pt x="9925" y="12380"/>
                </a:cubicBezTo>
                <a:cubicBezTo>
                  <a:pt x="9916" y="12507"/>
                  <a:pt x="9943" y="12606"/>
                  <a:pt x="9981" y="12611"/>
                </a:cubicBezTo>
                <a:cubicBezTo>
                  <a:pt x="10035" y="12602"/>
                  <a:pt x="10078" y="12508"/>
                  <a:pt x="10098" y="12398"/>
                </a:cubicBezTo>
                <a:cubicBezTo>
                  <a:pt x="10098" y="12395"/>
                  <a:pt x="10097" y="12393"/>
                  <a:pt x="10098" y="12390"/>
                </a:cubicBezTo>
                <a:cubicBezTo>
                  <a:pt x="10098" y="12389"/>
                  <a:pt x="10098" y="12388"/>
                  <a:pt x="10098" y="12388"/>
                </a:cubicBezTo>
                <a:cubicBezTo>
                  <a:pt x="10106" y="12328"/>
                  <a:pt x="10111" y="12267"/>
                  <a:pt x="10105" y="12214"/>
                </a:cubicBezTo>
                <a:cubicBezTo>
                  <a:pt x="10105" y="12213"/>
                  <a:pt x="10105" y="12212"/>
                  <a:pt x="10105" y="12212"/>
                </a:cubicBezTo>
                <a:cubicBezTo>
                  <a:pt x="10098" y="12159"/>
                  <a:pt x="10080" y="12115"/>
                  <a:pt x="10055" y="12093"/>
                </a:cubicBezTo>
                <a:cubicBezTo>
                  <a:pt x="10031" y="12071"/>
                  <a:pt x="10014" y="12058"/>
                  <a:pt x="9999" y="12053"/>
                </a:cubicBezTo>
                <a:close/>
                <a:moveTo>
                  <a:pt x="4153" y="12350"/>
                </a:moveTo>
                <a:cubicBezTo>
                  <a:pt x="4117" y="12349"/>
                  <a:pt x="4032" y="12392"/>
                  <a:pt x="3902" y="12481"/>
                </a:cubicBezTo>
                <a:cubicBezTo>
                  <a:pt x="3812" y="12564"/>
                  <a:pt x="3728" y="12670"/>
                  <a:pt x="3701" y="12764"/>
                </a:cubicBezTo>
                <a:cubicBezTo>
                  <a:pt x="3691" y="12798"/>
                  <a:pt x="3674" y="12825"/>
                  <a:pt x="3659" y="12853"/>
                </a:cubicBezTo>
                <a:cubicBezTo>
                  <a:pt x="3703" y="12915"/>
                  <a:pt x="3759" y="12884"/>
                  <a:pt x="3927" y="12704"/>
                </a:cubicBezTo>
                <a:cubicBezTo>
                  <a:pt x="3984" y="12644"/>
                  <a:pt x="4014" y="12601"/>
                  <a:pt x="4051" y="12556"/>
                </a:cubicBezTo>
                <a:cubicBezTo>
                  <a:pt x="4109" y="12471"/>
                  <a:pt x="4156" y="12395"/>
                  <a:pt x="4160" y="12362"/>
                </a:cubicBezTo>
                <a:cubicBezTo>
                  <a:pt x="4160" y="12361"/>
                  <a:pt x="4163" y="12359"/>
                  <a:pt x="4163" y="12358"/>
                </a:cubicBezTo>
                <a:cubicBezTo>
                  <a:pt x="4160" y="12356"/>
                  <a:pt x="4159" y="12350"/>
                  <a:pt x="4153" y="12350"/>
                </a:cubicBezTo>
                <a:close/>
                <a:moveTo>
                  <a:pt x="10062" y="12900"/>
                </a:moveTo>
                <a:cubicBezTo>
                  <a:pt x="10006" y="12894"/>
                  <a:pt x="9964" y="12997"/>
                  <a:pt x="9964" y="13159"/>
                </a:cubicBezTo>
                <a:cubicBezTo>
                  <a:pt x="9964" y="13286"/>
                  <a:pt x="9982" y="13367"/>
                  <a:pt x="10002" y="13399"/>
                </a:cubicBezTo>
                <a:cubicBezTo>
                  <a:pt x="10011" y="13408"/>
                  <a:pt x="10020" y="13417"/>
                  <a:pt x="10027" y="13416"/>
                </a:cubicBezTo>
                <a:cubicBezTo>
                  <a:pt x="10078" y="13377"/>
                  <a:pt x="10115" y="13266"/>
                  <a:pt x="10126" y="13153"/>
                </a:cubicBezTo>
                <a:cubicBezTo>
                  <a:pt x="10138" y="13036"/>
                  <a:pt x="10122" y="12923"/>
                  <a:pt x="10073" y="12902"/>
                </a:cubicBezTo>
                <a:cubicBezTo>
                  <a:pt x="10069" y="12901"/>
                  <a:pt x="10066" y="12901"/>
                  <a:pt x="10062" y="12900"/>
                </a:cubicBezTo>
                <a:close/>
                <a:moveTo>
                  <a:pt x="10027" y="13727"/>
                </a:moveTo>
                <a:cubicBezTo>
                  <a:pt x="10010" y="13713"/>
                  <a:pt x="9999" y="13781"/>
                  <a:pt x="9999" y="13911"/>
                </a:cubicBezTo>
                <a:cubicBezTo>
                  <a:pt x="9998" y="14085"/>
                  <a:pt x="10018" y="14163"/>
                  <a:pt x="10045" y="14085"/>
                </a:cubicBezTo>
                <a:cubicBezTo>
                  <a:pt x="10071" y="14007"/>
                  <a:pt x="10074" y="13867"/>
                  <a:pt x="10048" y="13771"/>
                </a:cubicBezTo>
                <a:cubicBezTo>
                  <a:pt x="10042" y="13747"/>
                  <a:pt x="10033" y="13732"/>
                  <a:pt x="10027" y="13727"/>
                </a:cubicBezTo>
                <a:close/>
                <a:moveTo>
                  <a:pt x="10031" y="14441"/>
                </a:moveTo>
                <a:cubicBezTo>
                  <a:pt x="10019" y="14430"/>
                  <a:pt x="10006" y="14496"/>
                  <a:pt x="9988" y="14629"/>
                </a:cubicBezTo>
                <a:cubicBezTo>
                  <a:pt x="9972" y="14747"/>
                  <a:pt x="9981" y="14855"/>
                  <a:pt x="9999" y="14928"/>
                </a:cubicBezTo>
                <a:cubicBezTo>
                  <a:pt x="10008" y="14951"/>
                  <a:pt x="10011" y="14980"/>
                  <a:pt x="10024" y="15001"/>
                </a:cubicBezTo>
                <a:cubicBezTo>
                  <a:pt x="10045" y="15038"/>
                  <a:pt x="10065" y="15058"/>
                  <a:pt x="10080" y="15068"/>
                </a:cubicBezTo>
                <a:cubicBezTo>
                  <a:pt x="10123" y="15089"/>
                  <a:pt x="10120" y="14983"/>
                  <a:pt x="10080" y="14716"/>
                </a:cubicBezTo>
                <a:cubicBezTo>
                  <a:pt x="10054" y="14540"/>
                  <a:pt x="10042" y="14452"/>
                  <a:pt x="10031" y="14441"/>
                </a:cubicBezTo>
                <a:close/>
                <a:moveTo>
                  <a:pt x="10091" y="15199"/>
                </a:moveTo>
                <a:cubicBezTo>
                  <a:pt x="10072" y="15208"/>
                  <a:pt x="10057" y="15211"/>
                  <a:pt x="10027" y="15232"/>
                </a:cubicBezTo>
                <a:cubicBezTo>
                  <a:pt x="9996" y="15287"/>
                  <a:pt x="9972" y="15384"/>
                  <a:pt x="9978" y="15509"/>
                </a:cubicBezTo>
                <a:cubicBezTo>
                  <a:pt x="9991" y="15821"/>
                  <a:pt x="10039" y="15776"/>
                  <a:pt x="10105" y="15385"/>
                </a:cubicBezTo>
                <a:cubicBezTo>
                  <a:pt x="10120" y="15296"/>
                  <a:pt x="10112" y="15228"/>
                  <a:pt x="10091" y="15199"/>
                </a:cubicBezTo>
                <a:close/>
                <a:moveTo>
                  <a:pt x="10031" y="16024"/>
                </a:moveTo>
                <a:cubicBezTo>
                  <a:pt x="9997" y="16019"/>
                  <a:pt x="9978" y="16102"/>
                  <a:pt x="9974" y="16275"/>
                </a:cubicBezTo>
                <a:cubicBezTo>
                  <a:pt x="9970" y="16454"/>
                  <a:pt x="9988" y="16557"/>
                  <a:pt x="10016" y="16576"/>
                </a:cubicBezTo>
                <a:cubicBezTo>
                  <a:pt x="10017" y="16576"/>
                  <a:pt x="10019" y="16576"/>
                  <a:pt x="10020" y="16576"/>
                </a:cubicBezTo>
                <a:cubicBezTo>
                  <a:pt x="10026" y="16579"/>
                  <a:pt x="10031" y="16578"/>
                  <a:pt x="10038" y="16574"/>
                </a:cubicBezTo>
                <a:cubicBezTo>
                  <a:pt x="10051" y="16565"/>
                  <a:pt x="10059" y="16543"/>
                  <a:pt x="10069" y="16524"/>
                </a:cubicBezTo>
                <a:cubicBezTo>
                  <a:pt x="10081" y="16498"/>
                  <a:pt x="10093" y="16455"/>
                  <a:pt x="10105" y="16408"/>
                </a:cubicBezTo>
                <a:cubicBezTo>
                  <a:pt x="10108" y="16385"/>
                  <a:pt x="10117" y="16366"/>
                  <a:pt x="10119" y="16342"/>
                </a:cubicBezTo>
                <a:cubicBezTo>
                  <a:pt x="10122" y="16289"/>
                  <a:pt x="10119" y="16233"/>
                  <a:pt x="10112" y="16184"/>
                </a:cubicBezTo>
                <a:cubicBezTo>
                  <a:pt x="10111" y="16183"/>
                  <a:pt x="10112" y="16181"/>
                  <a:pt x="10112" y="16180"/>
                </a:cubicBezTo>
                <a:cubicBezTo>
                  <a:pt x="10104" y="16130"/>
                  <a:pt x="10090" y="16087"/>
                  <a:pt x="10069" y="16057"/>
                </a:cubicBezTo>
                <a:cubicBezTo>
                  <a:pt x="10055" y="16036"/>
                  <a:pt x="10042" y="16025"/>
                  <a:pt x="10031" y="16024"/>
                </a:cubicBezTo>
                <a:close/>
                <a:moveTo>
                  <a:pt x="10031" y="16829"/>
                </a:moveTo>
                <a:cubicBezTo>
                  <a:pt x="10023" y="16825"/>
                  <a:pt x="10018" y="16826"/>
                  <a:pt x="10009" y="16831"/>
                </a:cubicBezTo>
                <a:cubicBezTo>
                  <a:pt x="10002" y="16835"/>
                  <a:pt x="9990" y="16847"/>
                  <a:pt x="9981" y="16859"/>
                </a:cubicBezTo>
                <a:cubicBezTo>
                  <a:pt x="9981" y="16861"/>
                  <a:pt x="9982" y="16860"/>
                  <a:pt x="9981" y="16863"/>
                </a:cubicBezTo>
                <a:cubicBezTo>
                  <a:pt x="9972" y="16913"/>
                  <a:pt x="9964" y="16986"/>
                  <a:pt x="9964" y="17070"/>
                </a:cubicBezTo>
                <a:cubicBezTo>
                  <a:pt x="9964" y="17150"/>
                  <a:pt x="9972" y="17215"/>
                  <a:pt x="9985" y="17262"/>
                </a:cubicBezTo>
                <a:cubicBezTo>
                  <a:pt x="10010" y="17300"/>
                  <a:pt x="10036" y="17319"/>
                  <a:pt x="10059" y="17300"/>
                </a:cubicBezTo>
                <a:cubicBezTo>
                  <a:pt x="10070" y="17282"/>
                  <a:pt x="10081" y="17268"/>
                  <a:pt x="10087" y="17234"/>
                </a:cubicBezTo>
                <a:cubicBezTo>
                  <a:pt x="10101" y="17153"/>
                  <a:pt x="10097" y="17041"/>
                  <a:pt x="10080" y="16948"/>
                </a:cubicBezTo>
                <a:cubicBezTo>
                  <a:pt x="10065" y="16895"/>
                  <a:pt x="10047" y="16838"/>
                  <a:pt x="10031" y="16829"/>
                </a:cubicBezTo>
                <a:close/>
                <a:moveTo>
                  <a:pt x="19817" y="17549"/>
                </a:moveTo>
                <a:cubicBezTo>
                  <a:pt x="19810" y="17548"/>
                  <a:pt x="19798" y="17551"/>
                  <a:pt x="19789" y="17551"/>
                </a:cubicBezTo>
                <a:cubicBezTo>
                  <a:pt x="19713" y="17563"/>
                  <a:pt x="19471" y="17705"/>
                  <a:pt x="19267" y="17842"/>
                </a:cubicBezTo>
                <a:cubicBezTo>
                  <a:pt x="19258" y="17849"/>
                  <a:pt x="19251" y="17855"/>
                  <a:pt x="19239" y="17862"/>
                </a:cubicBezTo>
                <a:cubicBezTo>
                  <a:pt x="19128" y="17937"/>
                  <a:pt x="19044" y="18001"/>
                  <a:pt x="19013" y="18040"/>
                </a:cubicBezTo>
                <a:cubicBezTo>
                  <a:pt x="19000" y="18060"/>
                  <a:pt x="18974" y="18085"/>
                  <a:pt x="18946" y="18111"/>
                </a:cubicBezTo>
                <a:cubicBezTo>
                  <a:pt x="18900" y="18160"/>
                  <a:pt x="18827" y="18221"/>
                  <a:pt x="18738" y="18275"/>
                </a:cubicBezTo>
                <a:cubicBezTo>
                  <a:pt x="18719" y="18286"/>
                  <a:pt x="18706" y="18297"/>
                  <a:pt x="18688" y="18309"/>
                </a:cubicBezTo>
                <a:cubicBezTo>
                  <a:pt x="18595" y="18377"/>
                  <a:pt x="18525" y="18435"/>
                  <a:pt x="18523" y="18451"/>
                </a:cubicBezTo>
                <a:cubicBezTo>
                  <a:pt x="18523" y="18464"/>
                  <a:pt x="18533" y="18470"/>
                  <a:pt x="18544" y="18477"/>
                </a:cubicBezTo>
                <a:cubicBezTo>
                  <a:pt x="18568" y="18485"/>
                  <a:pt x="18617" y="18482"/>
                  <a:pt x="18667" y="18475"/>
                </a:cubicBezTo>
                <a:cubicBezTo>
                  <a:pt x="18715" y="18458"/>
                  <a:pt x="18761" y="18432"/>
                  <a:pt x="18787" y="18394"/>
                </a:cubicBezTo>
                <a:cubicBezTo>
                  <a:pt x="18824" y="18339"/>
                  <a:pt x="18907" y="18312"/>
                  <a:pt x="18971" y="18334"/>
                </a:cubicBezTo>
                <a:cubicBezTo>
                  <a:pt x="18987" y="18340"/>
                  <a:pt x="18996" y="18338"/>
                  <a:pt x="19009" y="18340"/>
                </a:cubicBezTo>
                <a:cubicBezTo>
                  <a:pt x="19015" y="18333"/>
                  <a:pt x="19036" y="18327"/>
                  <a:pt x="19038" y="18320"/>
                </a:cubicBezTo>
                <a:cubicBezTo>
                  <a:pt x="19049" y="18259"/>
                  <a:pt x="19114" y="18172"/>
                  <a:pt x="19203" y="18083"/>
                </a:cubicBezTo>
                <a:cubicBezTo>
                  <a:pt x="19248" y="18039"/>
                  <a:pt x="19300" y="17995"/>
                  <a:pt x="19355" y="17953"/>
                </a:cubicBezTo>
                <a:cubicBezTo>
                  <a:pt x="19364" y="17946"/>
                  <a:pt x="19371" y="17939"/>
                  <a:pt x="19380" y="17933"/>
                </a:cubicBezTo>
                <a:cubicBezTo>
                  <a:pt x="19445" y="17885"/>
                  <a:pt x="19512" y="17842"/>
                  <a:pt x="19581" y="17806"/>
                </a:cubicBezTo>
                <a:cubicBezTo>
                  <a:pt x="19770" y="17708"/>
                  <a:pt x="19861" y="17627"/>
                  <a:pt x="19867" y="17583"/>
                </a:cubicBezTo>
                <a:cubicBezTo>
                  <a:pt x="19867" y="17580"/>
                  <a:pt x="19867" y="17575"/>
                  <a:pt x="19867" y="17573"/>
                </a:cubicBezTo>
                <a:cubicBezTo>
                  <a:pt x="19865" y="17565"/>
                  <a:pt x="19857" y="17561"/>
                  <a:pt x="19849" y="17557"/>
                </a:cubicBezTo>
                <a:cubicBezTo>
                  <a:pt x="19841" y="17553"/>
                  <a:pt x="19831" y="17550"/>
                  <a:pt x="19817" y="17549"/>
                </a:cubicBezTo>
                <a:close/>
                <a:moveTo>
                  <a:pt x="10034" y="17612"/>
                </a:moveTo>
                <a:cubicBezTo>
                  <a:pt x="10013" y="17631"/>
                  <a:pt x="9985" y="17689"/>
                  <a:pt x="9946" y="17786"/>
                </a:cubicBezTo>
                <a:cubicBezTo>
                  <a:pt x="9886" y="17937"/>
                  <a:pt x="9867" y="18108"/>
                  <a:pt x="9907" y="18166"/>
                </a:cubicBezTo>
                <a:cubicBezTo>
                  <a:pt x="9972" y="18260"/>
                  <a:pt x="9992" y="18260"/>
                  <a:pt x="10080" y="18172"/>
                </a:cubicBezTo>
                <a:cubicBezTo>
                  <a:pt x="10084" y="18168"/>
                  <a:pt x="10083" y="18161"/>
                  <a:pt x="10087" y="18156"/>
                </a:cubicBezTo>
                <a:cubicBezTo>
                  <a:pt x="10093" y="18092"/>
                  <a:pt x="10098" y="18047"/>
                  <a:pt x="10115" y="17923"/>
                </a:cubicBezTo>
                <a:cubicBezTo>
                  <a:pt x="10118" y="17901"/>
                  <a:pt x="10117" y="17885"/>
                  <a:pt x="10119" y="17864"/>
                </a:cubicBezTo>
                <a:cubicBezTo>
                  <a:pt x="10103" y="17798"/>
                  <a:pt x="10081" y="17729"/>
                  <a:pt x="10073" y="17670"/>
                </a:cubicBezTo>
                <a:cubicBezTo>
                  <a:pt x="10066" y="17613"/>
                  <a:pt x="10055" y="17594"/>
                  <a:pt x="10034" y="17612"/>
                </a:cubicBezTo>
                <a:close/>
                <a:moveTo>
                  <a:pt x="9942" y="18303"/>
                </a:moveTo>
                <a:cubicBezTo>
                  <a:pt x="9879" y="18303"/>
                  <a:pt x="9855" y="18366"/>
                  <a:pt x="9893" y="18445"/>
                </a:cubicBezTo>
                <a:cubicBezTo>
                  <a:pt x="9930" y="18523"/>
                  <a:pt x="9969" y="18657"/>
                  <a:pt x="9978" y="18744"/>
                </a:cubicBezTo>
                <a:cubicBezTo>
                  <a:pt x="9990" y="18867"/>
                  <a:pt x="10011" y="18853"/>
                  <a:pt x="10069" y="18681"/>
                </a:cubicBezTo>
                <a:cubicBezTo>
                  <a:pt x="10099" y="18593"/>
                  <a:pt x="10107" y="18525"/>
                  <a:pt x="10105" y="18467"/>
                </a:cubicBezTo>
                <a:cubicBezTo>
                  <a:pt x="10097" y="18437"/>
                  <a:pt x="10095" y="18410"/>
                  <a:pt x="10091" y="18386"/>
                </a:cubicBezTo>
                <a:cubicBezTo>
                  <a:pt x="10066" y="18332"/>
                  <a:pt x="10020" y="18303"/>
                  <a:pt x="9942" y="18303"/>
                </a:cubicBezTo>
                <a:close/>
                <a:moveTo>
                  <a:pt x="18254" y="18637"/>
                </a:moveTo>
                <a:cubicBezTo>
                  <a:pt x="18224" y="18639"/>
                  <a:pt x="18172" y="18660"/>
                  <a:pt x="18089" y="18702"/>
                </a:cubicBezTo>
                <a:cubicBezTo>
                  <a:pt x="18032" y="18731"/>
                  <a:pt x="17964" y="18759"/>
                  <a:pt x="17902" y="18777"/>
                </a:cubicBezTo>
                <a:cubicBezTo>
                  <a:pt x="17842" y="18796"/>
                  <a:pt x="17788" y="18807"/>
                  <a:pt x="17753" y="18807"/>
                </a:cubicBezTo>
                <a:cubicBezTo>
                  <a:pt x="17683" y="18807"/>
                  <a:pt x="17653" y="18849"/>
                  <a:pt x="17686" y="18898"/>
                </a:cubicBezTo>
                <a:cubicBezTo>
                  <a:pt x="17690" y="18903"/>
                  <a:pt x="17684" y="18907"/>
                  <a:pt x="17686" y="18912"/>
                </a:cubicBezTo>
                <a:cubicBezTo>
                  <a:pt x="17691" y="18929"/>
                  <a:pt x="17695" y="18948"/>
                  <a:pt x="17686" y="18967"/>
                </a:cubicBezTo>
                <a:cubicBezTo>
                  <a:pt x="17683" y="18974"/>
                  <a:pt x="17674" y="18980"/>
                  <a:pt x="17669" y="18987"/>
                </a:cubicBezTo>
                <a:cubicBezTo>
                  <a:pt x="17611" y="19072"/>
                  <a:pt x="17441" y="19175"/>
                  <a:pt x="17108" y="19316"/>
                </a:cubicBezTo>
                <a:cubicBezTo>
                  <a:pt x="16970" y="19373"/>
                  <a:pt x="16846" y="19432"/>
                  <a:pt x="16755" y="19480"/>
                </a:cubicBezTo>
                <a:cubicBezTo>
                  <a:pt x="16683" y="19518"/>
                  <a:pt x="16653" y="19541"/>
                  <a:pt x="16635" y="19559"/>
                </a:cubicBezTo>
                <a:cubicBezTo>
                  <a:pt x="16629" y="19565"/>
                  <a:pt x="16607" y="19577"/>
                  <a:pt x="16607" y="19581"/>
                </a:cubicBezTo>
                <a:cubicBezTo>
                  <a:pt x="16608" y="19601"/>
                  <a:pt x="16631" y="19615"/>
                  <a:pt x="16660" y="19622"/>
                </a:cubicBezTo>
                <a:cubicBezTo>
                  <a:pt x="16751" y="19620"/>
                  <a:pt x="17003" y="19495"/>
                  <a:pt x="17468" y="19238"/>
                </a:cubicBezTo>
                <a:cubicBezTo>
                  <a:pt x="17880" y="19001"/>
                  <a:pt x="18297" y="18737"/>
                  <a:pt x="18297" y="18688"/>
                </a:cubicBezTo>
                <a:cubicBezTo>
                  <a:pt x="18297" y="18652"/>
                  <a:pt x="18285" y="18635"/>
                  <a:pt x="18254" y="18637"/>
                </a:cubicBezTo>
                <a:close/>
                <a:moveTo>
                  <a:pt x="10119" y="19179"/>
                </a:moveTo>
                <a:cubicBezTo>
                  <a:pt x="10107" y="19194"/>
                  <a:pt x="10100" y="19190"/>
                  <a:pt x="10083" y="19215"/>
                </a:cubicBezTo>
                <a:cubicBezTo>
                  <a:pt x="10035" y="19288"/>
                  <a:pt x="10074" y="19402"/>
                  <a:pt x="10175" y="19503"/>
                </a:cubicBezTo>
                <a:cubicBezTo>
                  <a:pt x="10202" y="19529"/>
                  <a:pt x="10222" y="19542"/>
                  <a:pt x="10246" y="19561"/>
                </a:cubicBezTo>
                <a:cubicBezTo>
                  <a:pt x="10318" y="19617"/>
                  <a:pt x="10384" y="19650"/>
                  <a:pt x="10426" y="19648"/>
                </a:cubicBezTo>
                <a:cubicBezTo>
                  <a:pt x="10463" y="19624"/>
                  <a:pt x="10439" y="19528"/>
                  <a:pt x="10330" y="19373"/>
                </a:cubicBezTo>
                <a:cubicBezTo>
                  <a:pt x="10233" y="19234"/>
                  <a:pt x="10172" y="19175"/>
                  <a:pt x="10119" y="19179"/>
                </a:cubicBezTo>
                <a:close/>
                <a:moveTo>
                  <a:pt x="16328" y="19755"/>
                </a:moveTo>
                <a:cubicBezTo>
                  <a:pt x="16225" y="19738"/>
                  <a:pt x="15990" y="19812"/>
                  <a:pt x="15764" y="19945"/>
                </a:cubicBezTo>
                <a:cubicBezTo>
                  <a:pt x="15609" y="20035"/>
                  <a:pt x="15518" y="20108"/>
                  <a:pt x="15531" y="20127"/>
                </a:cubicBezTo>
                <a:cubicBezTo>
                  <a:pt x="15538" y="20129"/>
                  <a:pt x="15545" y="20130"/>
                  <a:pt x="15559" y="20129"/>
                </a:cubicBezTo>
                <a:cubicBezTo>
                  <a:pt x="15611" y="20125"/>
                  <a:pt x="15721" y="20092"/>
                  <a:pt x="15855" y="20046"/>
                </a:cubicBezTo>
                <a:cubicBezTo>
                  <a:pt x="15906" y="20028"/>
                  <a:pt x="15956" y="20012"/>
                  <a:pt x="16007" y="19992"/>
                </a:cubicBezTo>
                <a:cubicBezTo>
                  <a:pt x="16009" y="19991"/>
                  <a:pt x="16009" y="19991"/>
                  <a:pt x="16011" y="19990"/>
                </a:cubicBezTo>
                <a:cubicBezTo>
                  <a:pt x="16016" y="19988"/>
                  <a:pt x="16020" y="19986"/>
                  <a:pt x="16025" y="19984"/>
                </a:cubicBezTo>
                <a:cubicBezTo>
                  <a:pt x="16206" y="19912"/>
                  <a:pt x="16326" y="19832"/>
                  <a:pt x="16367" y="19773"/>
                </a:cubicBezTo>
                <a:cubicBezTo>
                  <a:pt x="16358" y="19764"/>
                  <a:pt x="16346" y="19758"/>
                  <a:pt x="16328" y="19755"/>
                </a:cubicBezTo>
                <a:close/>
                <a:moveTo>
                  <a:pt x="10592" y="19867"/>
                </a:moveTo>
                <a:cubicBezTo>
                  <a:pt x="10570" y="19865"/>
                  <a:pt x="10555" y="19869"/>
                  <a:pt x="10549" y="19879"/>
                </a:cubicBezTo>
                <a:cubicBezTo>
                  <a:pt x="10525" y="19921"/>
                  <a:pt x="10620" y="20024"/>
                  <a:pt x="10761" y="20109"/>
                </a:cubicBezTo>
                <a:cubicBezTo>
                  <a:pt x="10859" y="20168"/>
                  <a:pt x="10938" y="20207"/>
                  <a:pt x="10997" y="20231"/>
                </a:cubicBezTo>
                <a:cubicBezTo>
                  <a:pt x="11056" y="20256"/>
                  <a:pt x="11095" y="20261"/>
                  <a:pt x="11110" y="20253"/>
                </a:cubicBezTo>
                <a:cubicBezTo>
                  <a:pt x="11139" y="20236"/>
                  <a:pt x="11076" y="20160"/>
                  <a:pt x="10902" y="20032"/>
                </a:cubicBezTo>
                <a:cubicBezTo>
                  <a:pt x="10825" y="19975"/>
                  <a:pt x="10759" y="19934"/>
                  <a:pt x="10697" y="19905"/>
                </a:cubicBezTo>
                <a:cubicBezTo>
                  <a:pt x="10657" y="19886"/>
                  <a:pt x="10617" y="19871"/>
                  <a:pt x="10592" y="19867"/>
                </a:cubicBezTo>
                <a:close/>
                <a:moveTo>
                  <a:pt x="15210" y="20214"/>
                </a:moveTo>
                <a:cubicBezTo>
                  <a:pt x="15178" y="20196"/>
                  <a:pt x="14972" y="20237"/>
                  <a:pt x="14762" y="20289"/>
                </a:cubicBezTo>
                <a:cubicBezTo>
                  <a:pt x="14648" y="20326"/>
                  <a:pt x="14563" y="20351"/>
                  <a:pt x="14490" y="20366"/>
                </a:cubicBezTo>
                <a:cubicBezTo>
                  <a:pt x="14368" y="20403"/>
                  <a:pt x="14276" y="20435"/>
                  <a:pt x="14261" y="20455"/>
                </a:cubicBezTo>
                <a:cubicBezTo>
                  <a:pt x="14274" y="20463"/>
                  <a:pt x="14295" y="20471"/>
                  <a:pt x="14324" y="20475"/>
                </a:cubicBezTo>
                <a:cubicBezTo>
                  <a:pt x="14500" y="20468"/>
                  <a:pt x="14940" y="20379"/>
                  <a:pt x="15107" y="20309"/>
                </a:cubicBezTo>
                <a:cubicBezTo>
                  <a:pt x="15146" y="20284"/>
                  <a:pt x="15174" y="20261"/>
                  <a:pt x="15206" y="20235"/>
                </a:cubicBezTo>
                <a:cubicBezTo>
                  <a:pt x="15208" y="20228"/>
                  <a:pt x="15218" y="20218"/>
                  <a:pt x="15210" y="20214"/>
                </a:cubicBezTo>
                <a:close/>
                <a:moveTo>
                  <a:pt x="11720" y="20382"/>
                </a:moveTo>
                <a:cubicBezTo>
                  <a:pt x="11616" y="20377"/>
                  <a:pt x="11561" y="20384"/>
                  <a:pt x="11551" y="20398"/>
                </a:cubicBezTo>
                <a:cubicBezTo>
                  <a:pt x="11557" y="20409"/>
                  <a:pt x="11579" y="20423"/>
                  <a:pt x="11618" y="20439"/>
                </a:cubicBezTo>
                <a:cubicBezTo>
                  <a:pt x="11658" y="20455"/>
                  <a:pt x="11704" y="20472"/>
                  <a:pt x="11788" y="20493"/>
                </a:cubicBezTo>
                <a:cubicBezTo>
                  <a:pt x="11922" y="20526"/>
                  <a:pt x="12136" y="20546"/>
                  <a:pt x="12264" y="20538"/>
                </a:cubicBezTo>
                <a:cubicBezTo>
                  <a:pt x="12316" y="20535"/>
                  <a:pt x="12347" y="20533"/>
                  <a:pt x="12398" y="20530"/>
                </a:cubicBezTo>
                <a:cubicBezTo>
                  <a:pt x="12435" y="20524"/>
                  <a:pt x="12470" y="20519"/>
                  <a:pt x="12490" y="20508"/>
                </a:cubicBezTo>
                <a:cubicBezTo>
                  <a:pt x="12513" y="20495"/>
                  <a:pt x="12365" y="20464"/>
                  <a:pt x="12169" y="20433"/>
                </a:cubicBezTo>
                <a:cubicBezTo>
                  <a:pt x="12077" y="20428"/>
                  <a:pt x="11973" y="20416"/>
                  <a:pt x="11879" y="20398"/>
                </a:cubicBezTo>
                <a:cubicBezTo>
                  <a:pt x="11877" y="20397"/>
                  <a:pt x="11878" y="20396"/>
                  <a:pt x="11876" y="20396"/>
                </a:cubicBezTo>
                <a:cubicBezTo>
                  <a:pt x="11825" y="20391"/>
                  <a:pt x="11759" y="20384"/>
                  <a:pt x="11720" y="20382"/>
                </a:cubicBezTo>
                <a:close/>
                <a:moveTo>
                  <a:pt x="13703" y="20499"/>
                </a:moveTo>
                <a:cubicBezTo>
                  <a:pt x="13620" y="20496"/>
                  <a:pt x="13515" y="20499"/>
                  <a:pt x="13386" y="20504"/>
                </a:cubicBezTo>
                <a:cubicBezTo>
                  <a:pt x="13132" y="20516"/>
                  <a:pt x="13002" y="20534"/>
                  <a:pt x="12987" y="20556"/>
                </a:cubicBezTo>
                <a:cubicBezTo>
                  <a:pt x="12995" y="20563"/>
                  <a:pt x="13018" y="20576"/>
                  <a:pt x="13036" y="20588"/>
                </a:cubicBezTo>
                <a:cubicBezTo>
                  <a:pt x="13219" y="20647"/>
                  <a:pt x="13487" y="20653"/>
                  <a:pt x="13728" y="20601"/>
                </a:cubicBezTo>
                <a:cubicBezTo>
                  <a:pt x="13791" y="20588"/>
                  <a:pt x="13819" y="20577"/>
                  <a:pt x="13848" y="20566"/>
                </a:cubicBezTo>
                <a:cubicBezTo>
                  <a:pt x="13853" y="20547"/>
                  <a:pt x="13855" y="20530"/>
                  <a:pt x="13855" y="20514"/>
                </a:cubicBezTo>
                <a:cubicBezTo>
                  <a:pt x="13821" y="20507"/>
                  <a:pt x="13775" y="20501"/>
                  <a:pt x="13703" y="20499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19" name="image3.png"/>
          <p:cNvPicPr>
            <a:picLocks noChangeAspect="1"/>
          </p:cNvPicPr>
          <p:nvPr/>
        </p:nvPicPr>
        <p:blipFill>
          <a:blip r:embed="rId2">
            <a:extLst/>
          </a:blip>
          <a:srcRect l="1739" t="668" r="1892" b="1106"/>
          <a:stretch>
            <a:fillRect/>
          </a:stretch>
        </p:blipFill>
        <p:spPr>
          <a:xfrm>
            <a:off x="5802927" y="868734"/>
            <a:ext cx="2428149" cy="4332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597" fill="norm" stroke="1" extrusionOk="0">
                <a:moveTo>
                  <a:pt x="10383" y="0"/>
                </a:moveTo>
                <a:cubicBezTo>
                  <a:pt x="10262" y="-1"/>
                  <a:pt x="10114" y="1"/>
                  <a:pt x="9932" y="6"/>
                </a:cubicBezTo>
                <a:cubicBezTo>
                  <a:pt x="9070" y="29"/>
                  <a:pt x="8277" y="217"/>
                  <a:pt x="8277" y="398"/>
                </a:cubicBezTo>
                <a:cubicBezTo>
                  <a:pt x="8277" y="447"/>
                  <a:pt x="8212" y="502"/>
                  <a:pt x="8129" y="520"/>
                </a:cubicBezTo>
                <a:cubicBezTo>
                  <a:pt x="7968" y="555"/>
                  <a:pt x="7889" y="870"/>
                  <a:pt x="7903" y="1434"/>
                </a:cubicBezTo>
                <a:cubicBezTo>
                  <a:pt x="7914" y="1864"/>
                  <a:pt x="8187" y="2135"/>
                  <a:pt x="8859" y="2390"/>
                </a:cubicBezTo>
                <a:cubicBezTo>
                  <a:pt x="9285" y="2551"/>
                  <a:pt x="9432" y="2573"/>
                  <a:pt x="10020" y="2558"/>
                </a:cubicBezTo>
                <a:cubicBezTo>
                  <a:pt x="10577" y="2544"/>
                  <a:pt x="10789" y="2501"/>
                  <a:pt x="11230" y="2326"/>
                </a:cubicBezTo>
                <a:cubicBezTo>
                  <a:pt x="12039" y="2005"/>
                  <a:pt x="12176" y="1858"/>
                  <a:pt x="12151" y="1337"/>
                </a:cubicBezTo>
                <a:cubicBezTo>
                  <a:pt x="12123" y="760"/>
                  <a:pt x="11820" y="378"/>
                  <a:pt x="11205" y="152"/>
                </a:cubicBezTo>
                <a:cubicBezTo>
                  <a:pt x="10899" y="40"/>
                  <a:pt x="10748" y="3"/>
                  <a:pt x="10383" y="0"/>
                </a:cubicBezTo>
                <a:close/>
                <a:moveTo>
                  <a:pt x="10002" y="156"/>
                </a:moveTo>
                <a:cubicBezTo>
                  <a:pt x="10320" y="152"/>
                  <a:pt x="10621" y="197"/>
                  <a:pt x="10810" y="291"/>
                </a:cubicBezTo>
                <a:cubicBezTo>
                  <a:pt x="10934" y="352"/>
                  <a:pt x="11122" y="420"/>
                  <a:pt x="11230" y="441"/>
                </a:cubicBezTo>
                <a:cubicBezTo>
                  <a:pt x="11338" y="463"/>
                  <a:pt x="11428" y="524"/>
                  <a:pt x="11428" y="576"/>
                </a:cubicBezTo>
                <a:cubicBezTo>
                  <a:pt x="11428" y="628"/>
                  <a:pt x="11523" y="719"/>
                  <a:pt x="11639" y="781"/>
                </a:cubicBezTo>
                <a:cubicBezTo>
                  <a:pt x="11756" y="844"/>
                  <a:pt x="11887" y="1009"/>
                  <a:pt x="11929" y="1149"/>
                </a:cubicBezTo>
                <a:cubicBezTo>
                  <a:pt x="11991" y="1361"/>
                  <a:pt x="11955" y="1445"/>
                  <a:pt x="11717" y="1642"/>
                </a:cubicBezTo>
                <a:cubicBezTo>
                  <a:pt x="11559" y="1773"/>
                  <a:pt x="11428" y="1902"/>
                  <a:pt x="11428" y="1929"/>
                </a:cubicBezTo>
                <a:cubicBezTo>
                  <a:pt x="11428" y="1956"/>
                  <a:pt x="11299" y="2046"/>
                  <a:pt x="11142" y="2129"/>
                </a:cubicBezTo>
                <a:cubicBezTo>
                  <a:pt x="10912" y="2250"/>
                  <a:pt x="10721" y="2283"/>
                  <a:pt x="10158" y="2293"/>
                </a:cubicBezTo>
                <a:cubicBezTo>
                  <a:pt x="9773" y="2299"/>
                  <a:pt x="9383" y="2280"/>
                  <a:pt x="9290" y="2251"/>
                </a:cubicBezTo>
                <a:cubicBezTo>
                  <a:pt x="9197" y="2222"/>
                  <a:pt x="9027" y="2182"/>
                  <a:pt x="8912" y="2162"/>
                </a:cubicBezTo>
                <a:cubicBezTo>
                  <a:pt x="8748" y="2133"/>
                  <a:pt x="8719" y="2088"/>
                  <a:pt x="8778" y="1953"/>
                </a:cubicBezTo>
                <a:cubicBezTo>
                  <a:pt x="8849" y="1790"/>
                  <a:pt x="8846" y="1786"/>
                  <a:pt x="8693" y="1901"/>
                </a:cubicBezTo>
                <a:cubicBezTo>
                  <a:pt x="8537" y="2019"/>
                  <a:pt x="8524" y="2017"/>
                  <a:pt x="8341" y="1818"/>
                </a:cubicBezTo>
                <a:cubicBezTo>
                  <a:pt x="7940" y="1384"/>
                  <a:pt x="8084" y="675"/>
                  <a:pt x="8574" y="675"/>
                </a:cubicBezTo>
                <a:cubicBezTo>
                  <a:pt x="8686" y="675"/>
                  <a:pt x="8727" y="640"/>
                  <a:pt x="8686" y="580"/>
                </a:cubicBezTo>
                <a:cubicBezTo>
                  <a:pt x="8643" y="516"/>
                  <a:pt x="8773" y="428"/>
                  <a:pt x="9078" y="315"/>
                </a:cubicBezTo>
                <a:cubicBezTo>
                  <a:pt x="9347" y="215"/>
                  <a:pt x="9684" y="161"/>
                  <a:pt x="10002" y="156"/>
                </a:cubicBezTo>
                <a:close/>
                <a:moveTo>
                  <a:pt x="10062" y="4803"/>
                </a:moveTo>
                <a:cubicBezTo>
                  <a:pt x="9969" y="4801"/>
                  <a:pt x="9871" y="4801"/>
                  <a:pt x="9777" y="4805"/>
                </a:cubicBezTo>
                <a:cubicBezTo>
                  <a:pt x="9526" y="4816"/>
                  <a:pt x="9278" y="4850"/>
                  <a:pt x="9050" y="4910"/>
                </a:cubicBezTo>
                <a:cubicBezTo>
                  <a:pt x="8589" y="5031"/>
                  <a:pt x="8469" y="5107"/>
                  <a:pt x="8185" y="5438"/>
                </a:cubicBezTo>
                <a:cubicBezTo>
                  <a:pt x="8004" y="5650"/>
                  <a:pt x="7753" y="5876"/>
                  <a:pt x="7628" y="5939"/>
                </a:cubicBezTo>
                <a:cubicBezTo>
                  <a:pt x="7488" y="6009"/>
                  <a:pt x="7423" y="6099"/>
                  <a:pt x="7459" y="6176"/>
                </a:cubicBezTo>
                <a:cubicBezTo>
                  <a:pt x="7491" y="6245"/>
                  <a:pt x="7437" y="6353"/>
                  <a:pt x="7339" y="6413"/>
                </a:cubicBezTo>
                <a:cubicBezTo>
                  <a:pt x="7240" y="6474"/>
                  <a:pt x="7077" y="6622"/>
                  <a:pt x="6979" y="6742"/>
                </a:cubicBezTo>
                <a:cubicBezTo>
                  <a:pt x="6880" y="6862"/>
                  <a:pt x="6655" y="7102"/>
                  <a:pt x="6474" y="7276"/>
                </a:cubicBezTo>
                <a:cubicBezTo>
                  <a:pt x="6294" y="7450"/>
                  <a:pt x="6114" y="7635"/>
                  <a:pt x="6076" y="7687"/>
                </a:cubicBezTo>
                <a:cubicBezTo>
                  <a:pt x="5806" y="8058"/>
                  <a:pt x="4741" y="9212"/>
                  <a:pt x="4612" y="9272"/>
                </a:cubicBezTo>
                <a:cubicBezTo>
                  <a:pt x="4524" y="9313"/>
                  <a:pt x="4453" y="9395"/>
                  <a:pt x="4453" y="9456"/>
                </a:cubicBezTo>
                <a:cubicBezTo>
                  <a:pt x="4453" y="9517"/>
                  <a:pt x="4381" y="9600"/>
                  <a:pt x="4294" y="9640"/>
                </a:cubicBezTo>
                <a:cubicBezTo>
                  <a:pt x="4207" y="9680"/>
                  <a:pt x="4099" y="9791"/>
                  <a:pt x="4058" y="9885"/>
                </a:cubicBezTo>
                <a:cubicBezTo>
                  <a:pt x="4016" y="9979"/>
                  <a:pt x="3902" y="10127"/>
                  <a:pt x="3800" y="10214"/>
                </a:cubicBezTo>
                <a:cubicBezTo>
                  <a:pt x="3698" y="10301"/>
                  <a:pt x="3600" y="10425"/>
                  <a:pt x="3581" y="10489"/>
                </a:cubicBezTo>
                <a:cubicBezTo>
                  <a:pt x="3563" y="10552"/>
                  <a:pt x="3422" y="10697"/>
                  <a:pt x="3267" y="10811"/>
                </a:cubicBezTo>
                <a:cubicBezTo>
                  <a:pt x="3113" y="10925"/>
                  <a:pt x="2985" y="11075"/>
                  <a:pt x="2985" y="11145"/>
                </a:cubicBezTo>
                <a:cubicBezTo>
                  <a:pt x="2985" y="11216"/>
                  <a:pt x="2883" y="11344"/>
                  <a:pt x="2759" y="11432"/>
                </a:cubicBezTo>
                <a:cubicBezTo>
                  <a:pt x="2636" y="11521"/>
                  <a:pt x="2537" y="11615"/>
                  <a:pt x="2537" y="11642"/>
                </a:cubicBezTo>
                <a:cubicBezTo>
                  <a:pt x="2537" y="11668"/>
                  <a:pt x="2468" y="11735"/>
                  <a:pt x="2385" y="11790"/>
                </a:cubicBezTo>
                <a:cubicBezTo>
                  <a:pt x="2303" y="11845"/>
                  <a:pt x="2150" y="12022"/>
                  <a:pt x="2043" y="12184"/>
                </a:cubicBezTo>
                <a:cubicBezTo>
                  <a:pt x="1937" y="12346"/>
                  <a:pt x="1776" y="12514"/>
                  <a:pt x="1687" y="12556"/>
                </a:cubicBezTo>
                <a:cubicBezTo>
                  <a:pt x="1597" y="12598"/>
                  <a:pt x="1525" y="12673"/>
                  <a:pt x="1525" y="12724"/>
                </a:cubicBezTo>
                <a:cubicBezTo>
                  <a:pt x="1525" y="12775"/>
                  <a:pt x="1431" y="12893"/>
                  <a:pt x="1316" y="12985"/>
                </a:cubicBezTo>
                <a:cubicBezTo>
                  <a:pt x="1202" y="13077"/>
                  <a:pt x="1050" y="13250"/>
                  <a:pt x="978" y="13369"/>
                </a:cubicBezTo>
                <a:cubicBezTo>
                  <a:pt x="906" y="13488"/>
                  <a:pt x="768" y="13635"/>
                  <a:pt x="671" y="13695"/>
                </a:cubicBezTo>
                <a:cubicBezTo>
                  <a:pt x="574" y="13755"/>
                  <a:pt x="483" y="13847"/>
                  <a:pt x="470" y="13899"/>
                </a:cubicBezTo>
                <a:cubicBezTo>
                  <a:pt x="456" y="13951"/>
                  <a:pt x="381" y="14037"/>
                  <a:pt x="304" y="14089"/>
                </a:cubicBezTo>
                <a:cubicBezTo>
                  <a:pt x="183" y="14171"/>
                  <a:pt x="-10" y="14660"/>
                  <a:pt x="0" y="14861"/>
                </a:cubicBezTo>
                <a:cubicBezTo>
                  <a:pt x="8" y="15008"/>
                  <a:pt x="856" y="15585"/>
                  <a:pt x="1066" y="15585"/>
                </a:cubicBezTo>
                <a:cubicBezTo>
                  <a:pt x="1186" y="15585"/>
                  <a:pt x="1317" y="15613"/>
                  <a:pt x="1355" y="15648"/>
                </a:cubicBezTo>
                <a:cubicBezTo>
                  <a:pt x="1529" y="15806"/>
                  <a:pt x="3211" y="15659"/>
                  <a:pt x="3211" y="15486"/>
                </a:cubicBezTo>
                <a:cubicBezTo>
                  <a:pt x="3211" y="15445"/>
                  <a:pt x="3291" y="15374"/>
                  <a:pt x="3387" y="15329"/>
                </a:cubicBezTo>
                <a:cubicBezTo>
                  <a:pt x="3484" y="15284"/>
                  <a:pt x="3633" y="15153"/>
                  <a:pt x="3719" y="15037"/>
                </a:cubicBezTo>
                <a:cubicBezTo>
                  <a:pt x="3805" y="14921"/>
                  <a:pt x="4057" y="14674"/>
                  <a:pt x="4276" y="14489"/>
                </a:cubicBezTo>
                <a:cubicBezTo>
                  <a:pt x="4496" y="14303"/>
                  <a:pt x="4675" y="14111"/>
                  <a:pt x="4675" y="14061"/>
                </a:cubicBezTo>
                <a:cubicBezTo>
                  <a:pt x="4675" y="14012"/>
                  <a:pt x="4748" y="13912"/>
                  <a:pt x="4837" y="13840"/>
                </a:cubicBezTo>
                <a:cubicBezTo>
                  <a:pt x="4927" y="13768"/>
                  <a:pt x="5198" y="13500"/>
                  <a:pt x="5437" y="13242"/>
                </a:cubicBezTo>
                <a:cubicBezTo>
                  <a:pt x="5676" y="12985"/>
                  <a:pt x="5924" y="12716"/>
                  <a:pt x="5991" y="12647"/>
                </a:cubicBezTo>
                <a:cubicBezTo>
                  <a:pt x="6058" y="12577"/>
                  <a:pt x="6368" y="12237"/>
                  <a:pt x="6679" y="11889"/>
                </a:cubicBezTo>
                <a:cubicBezTo>
                  <a:pt x="7741" y="10703"/>
                  <a:pt x="7882" y="10562"/>
                  <a:pt x="7995" y="10578"/>
                </a:cubicBezTo>
                <a:cubicBezTo>
                  <a:pt x="8068" y="10588"/>
                  <a:pt x="8111" y="12076"/>
                  <a:pt x="8115" y="14874"/>
                </a:cubicBezTo>
                <a:cubicBezTo>
                  <a:pt x="8120" y="18703"/>
                  <a:pt x="8142" y="19194"/>
                  <a:pt x="8312" y="19531"/>
                </a:cubicBezTo>
                <a:cubicBezTo>
                  <a:pt x="8417" y="19738"/>
                  <a:pt x="8503" y="19957"/>
                  <a:pt x="8503" y="20018"/>
                </a:cubicBezTo>
                <a:cubicBezTo>
                  <a:pt x="8503" y="20151"/>
                  <a:pt x="9018" y="20591"/>
                  <a:pt x="9540" y="20902"/>
                </a:cubicBezTo>
                <a:cubicBezTo>
                  <a:pt x="9944" y="21143"/>
                  <a:pt x="10951" y="21478"/>
                  <a:pt x="11107" y="21424"/>
                </a:cubicBezTo>
                <a:cubicBezTo>
                  <a:pt x="11157" y="21407"/>
                  <a:pt x="11315" y="21428"/>
                  <a:pt x="11456" y="21472"/>
                </a:cubicBezTo>
                <a:cubicBezTo>
                  <a:pt x="11596" y="21515"/>
                  <a:pt x="11939" y="21565"/>
                  <a:pt x="12218" y="21585"/>
                </a:cubicBezTo>
                <a:cubicBezTo>
                  <a:pt x="12357" y="21594"/>
                  <a:pt x="12554" y="21599"/>
                  <a:pt x="12758" y="21596"/>
                </a:cubicBezTo>
                <a:cubicBezTo>
                  <a:pt x="12962" y="21594"/>
                  <a:pt x="13173" y="21585"/>
                  <a:pt x="13343" y="21571"/>
                </a:cubicBezTo>
                <a:cubicBezTo>
                  <a:pt x="14890" y="21445"/>
                  <a:pt x="15139" y="21416"/>
                  <a:pt x="15287" y="21347"/>
                </a:cubicBezTo>
                <a:cubicBezTo>
                  <a:pt x="15497" y="21250"/>
                  <a:pt x="16612" y="20899"/>
                  <a:pt x="16861" y="20853"/>
                </a:cubicBezTo>
                <a:cubicBezTo>
                  <a:pt x="16969" y="20832"/>
                  <a:pt x="17055" y="20791"/>
                  <a:pt x="17055" y="20762"/>
                </a:cubicBezTo>
                <a:cubicBezTo>
                  <a:pt x="17055" y="20732"/>
                  <a:pt x="17199" y="20666"/>
                  <a:pt x="17372" y="20615"/>
                </a:cubicBezTo>
                <a:cubicBezTo>
                  <a:pt x="18055" y="20417"/>
                  <a:pt x="20680" y="18834"/>
                  <a:pt x="21278" y="18261"/>
                </a:cubicBezTo>
                <a:cubicBezTo>
                  <a:pt x="21490" y="18058"/>
                  <a:pt x="21590" y="17839"/>
                  <a:pt x="21585" y="17630"/>
                </a:cubicBezTo>
                <a:cubicBezTo>
                  <a:pt x="21576" y="17283"/>
                  <a:pt x="21279" y="16966"/>
                  <a:pt x="20742" y="16809"/>
                </a:cubicBezTo>
                <a:cubicBezTo>
                  <a:pt x="20571" y="16759"/>
                  <a:pt x="20431" y="16694"/>
                  <a:pt x="20431" y="16663"/>
                </a:cubicBezTo>
                <a:cubicBezTo>
                  <a:pt x="20431" y="16631"/>
                  <a:pt x="20091" y="16609"/>
                  <a:pt x="19673" y="16613"/>
                </a:cubicBezTo>
                <a:cubicBezTo>
                  <a:pt x="18924" y="16622"/>
                  <a:pt x="18906" y="16626"/>
                  <a:pt x="18392" y="16918"/>
                </a:cubicBezTo>
                <a:cubicBezTo>
                  <a:pt x="18105" y="17081"/>
                  <a:pt x="17656" y="17377"/>
                  <a:pt x="17394" y="17577"/>
                </a:cubicBezTo>
                <a:cubicBezTo>
                  <a:pt x="17131" y="17776"/>
                  <a:pt x="16834" y="17951"/>
                  <a:pt x="16734" y="17966"/>
                </a:cubicBezTo>
                <a:cubicBezTo>
                  <a:pt x="16633" y="17982"/>
                  <a:pt x="16411" y="18107"/>
                  <a:pt x="16243" y="18241"/>
                </a:cubicBezTo>
                <a:cubicBezTo>
                  <a:pt x="15577" y="18777"/>
                  <a:pt x="13813" y="19397"/>
                  <a:pt x="12955" y="19397"/>
                </a:cubicBezTo>
                <a:cubicBezTo>
                  <a:pt x="12465" y="19397"/>
                  <a:pt x="12049" y="19287"/>
                  <a:pt x="12162" y="19185"/>
                </a:cubicBezTo>
                <a:cubicBezTo>
                  <a:pt x="12193" y="19157"/>
                  <a:pt x="12175" y="19117"/>
                  <a:pt x="12119" y="19098"/>
                </a:cubicBezTo>
                <a:cubicBezTo>
                  <a:pt x="12064" y="19079"/>
                  <a:pt x="12012" y="18287"/>
                  <a:pt x="12003" y="17339"/>
                </a:cubicBezTo>
                <a:cubicBezTo>
                  <a:pt x="11893" y="6034"/>
                  <a:pt x="11877" y="5520"/>
                  <a:pt x="11629" y="5272"/>
                </a:cubicBezTo>
                <a:cubicBezTo>
                  <a:pt x="11347" y="4990"/>
                  <a:pt x="10719" y="4820"/>
                  <a:pt x="10062" y="4803"/>
                </a:cubicBezTo>
                <a:close/>
                <a:moveTo>
                  <a:pt x="9974" y="4928"/>
                </a:moveTo>
                <a:cubicBezTo>
                  <a:pt x="10054" y="4916"/>
                  <a:pt x="10134" y="4931"/>
                  <a:pt x="10253" y="4961"/>
                </a:cubicBezTo>
                <a:cubicBezTo>
                  <a:pt x="10358" y="4988"/>
                  <a:pt x="10441" y="5027"/>
                  <a:pt x="10479" y="5064"/>
                </a:cubicBezTo>
                <a:cubicBezTo>
                  <a:pt x="10572" y="5093"/>
                  <a:pt x="10669" y="5123"/>
                  <a:pt x="10750" y="5159"/>
                </a:cubicBezTo>
                <a:cubicBezTo>
                  <a:pt x="10983" y="5263"/>
                  <a:pt x="11199" y="5331"/>
                  <a:pt x="11234" y="5312"/>
                </a:cubicBezTo>
                <a:cubicBezTo>
                  <a:pt x="11268" y="5292"/>
                  <a:pt x="11362" y="5341"/>
                  <a:pt x="11442" y="5422"/>
                </a:cubicBezTo>
                <a:cubicBezTo>
                  <a:pt x="11484" y="5465"/>
                  <a:pt x="11518" y="5528"/>
                  <a:pt x="11544" y="5618"/>
                </a:cubicBezTo>
                <a:cubicBezTo>
                  <a:pt x="11614" y="5707"/>
                  <a:pt x="11627" y="5815"/>
                  <a:pt x="11629" y="6034"/>
                </a:cubicBezTo>
                <a:cubicBezTo>
                  <a:pt x="11631" y="6266"/>
                  <a:pt x="11638" y="6996"/>
                  <a:pt x="11646" y="7656"/>
                </a:cubicBezTo>
                <a:cubicBezTo>
                  <a:pt x="11650" y="7900"/>
                  <a:pt x="11643" y="8111"/>
                  <a:pt x="11639" y="8319"/>
                </a:cubicBezTo>
                <a:cubicBezTo>
                  <a:pt x="11641" y="8646"/>
                  <a:pt x="11645" y="9088"/>
                  <a:pt x="11646" y="9139"/>
                </a:cubicBezTo>
                <a:cubicBezTo>
                  <a:pt x="11649" y="9225"/>
                  <a:pt x="11648" y="9267"/>
                  <a:pt x="11650" y="9351"/>
                </a:cubicBezTo>
                <a:cubicBezTo>
                  <a:pt x="11653" y="9356"/>
                  <a:pt x="11654" y="9362"/>
                  <a:pt x="11657" y="9367"/>
                </a:cubicBezTo>
                <a:cubicBezTo>
                  <a:pt x="11732" y="9478"/>
                  <a:pt x="11737" y="9561"/>
                  <a:pt x="11668" y="9600"/>
                </a:cubicBezTo>
                <a:cubicBezTo>
                  <a:pt x="11661" y="9604"/>
                  <a:pt x="11659" y="9615"/>
                  <a:pt x="11653" y="9620"/>
                </a:cubicBezTo>
                <a:cubicBezTo>
                  <a:pt x="11658" y="9795"/>
                  <a:pt x="11661" y="9905"/>
                  <a:pt x="11664" y="10071"/>
                </a:cubicBezTo>
                <a:cubicBezTo>
                  <a:pt x="11688" y="10358"/>
                  <a:pt x="11700" y="10854"/>
                  <a:pt x="11685" y="11509"/>
                </a:cubicBezTo>
                <a:cubicBezTo>
                  <a:pt x="11685" y="11513"/>
                  <a:pt x="11685" y="11518"/>
                  <a:pt x="11685" y="11521"/>
                </a:cubicBezTo>
                <a:cubicBezTo>
                  <a:pt x="11692" y="12348"/>
                  <a:pt x="11690" y="13007"/>
                  <a:pt x="11668" y="13262"/>
                </a:cubicBezTo>
                <a:cubicBezTo>
                  <a:pt x="11668" y="13317"/>
                  <a:pt x="11666" y="13501"/>
                  <a:pt x="11668" y="13533"/>
                </a:cubicBezTo>
                <a:cubicBezTo>
                  <a:pt x="11669" y="13574"/>
                  <a:pt x="11666" y="13710"/>
                  <a:pt x="11668" y="13759"/>
                </a:cubicBezTo>
                <a:cubicBezTo>
                  <a:pt x="11716" y="14031"/>
                  <a:pt x="11749" y="15171"/>
                  <a:pt x="11745" y="16528"/>
                </a:cubicBezTo>
                <a:cubicBezTo>
                  <a:pt x="11740" y="18596"/>
                  <a:pt x="11774" y="19272"/>
                  <a:pt x="11879" y="19343"/>
                </a:cubicBezTo>
                <a:cubicBezTo>
                  <a:pt x="11924" y="19374"/>
                  <a:pt x="11944" y="19417"/>
                  <a:pt x="11953" y="19458"/>
                </a:cubicBezTo>
                <a:cubicBezTo>
                  <a:pt x="12042" y="19526"/>
                  <a:pt x="12202" y="19544"/>
                  <a:pt x="12610" y="19553"/>
                </a:cubicBezTo>
                <a:cubicBezTo>
                  <a:pt x="12714" y="19549"/>
                  <a:pt x="12806" y="19545"/>
                  <a:pt x="12920" y="19543"/>
                </a:cubicBezTo>
                <a:cubicBezTo>
                  <a:pt x="13384" y="19534"/>
                  <a:pt x="13650" y="19510"/>
                  <a:pt x="13950" y="19442"/>
                </a:cubicBezTo>
                <a:cubicBezTo>
                  <a:pt x="14018" y="19424"/>
                  <a:pt x="14077" y="19410"/>
                  <a:pt x="14130" y="19399"/>
                </a:cubicBezTo>
                <a:cubicBezTo>
                  <a:pt x="14219" y="19375"/>
                  <a:pt x="14306" y="19350"/>
                  <a:pt x="14412" y="19318"/>
                </a:cubicBezTo>
                <a:cubicBezTo>
                  <a:pt x="14784" y="19203"/>
                  <a:pt x="15195" y="19055"/>
                  <a:pt x="15330" y="18985"/>
                </a:cubicBezTo>
                <a:cubicBezTo>
                  <a:pt x="15334" y="18983"/>
                  <a:pt x="15339" y="18981"/>
                  <a:pt x="15344" y="18979"/>
                </a:cubicBezTo>
                <a:cubicBezTo>
                  <a:pt x="15351" y="18975"/>
                  <a:pt x="15354" y="18973"/>
                  <a:pt x="15361" y="18969"/>
                </a:cubicBezTo>
                <a:cubicBezTo>
                  <a:pt x="15481" y="18909"/>
                  <a:pt x="15633" y="18877"/>
                  <a:pt x="15700" y="18900"/>
                </a:cubicBezTo>
                <a:cubicBezTo>
                  <a:pt x="15748" y="18917"/>
                  <a:pt x="15775" y="18914"/>
                  <a:pt x="15785" y="18902"/>
                </a:cubicBezTo>
                <a:cubicBezTo>
                  <a:pt x="15781" y="18894"/>
                  <a:pt x="15783" y="18891"/>
                  <a:pt x="15767" y="18876"/>
                </a:cubicBezTo>
                <a:cubicBezTo>
                  <a:pt x="15713" y="18827"/>
                  <a:pt x="15768" y="18787"/>
                  <a:pt x="15915" y="18766"/>
                </a:cubicBezTo>
                <a:cubicBezTo>
                  <a:pt x="15927" y="18764"/>
                  <a:pt x="15935" y="18756"/>
                  <a:pt x="15947" y="18754"/>
                </a:cubicBezTo>
                <a:cubicBezTo>
                  <a:pt x="16038" y="18691"/>
                  <a:pt x="16183" y="18608"/>
                  <a:pt x="16332" y="18520"/>
                </a:cubicBezTo>
                <a:cubicBezTo>
                  <a:pt x="16441" y="18437"/>
                  <a:pt x="16603" y="18332"/>
                  <a:pt x="16811" y="18226"/>
                </a:cubicBezTo>
                <a:cubicBezTo>
                  <a:pt x="16915" y="18173"/>
                  <a:pt x="17025" y="18109"/>
                  <a:pt x="17132" y="18048"/>
                </a:cubicBezTo>
                <a:cubicBezTo>
                  <a:pt x="17199" y="18005"/>
                  <a:pt x="17281" y="17953"/>
                  <a:pt x="17281" y="17947"/>
                </a:cubicBezTo>
                <a:cubicBezTo>
                  <a:pt x="17281" y="17897"/>
                  <a:pt x="17594" y="17717"/>
                  <a:pt x="17799" y="17628"/>
                </a:cubicBezTo>
                <a:cubicBezTo>
                  <a:pt x="17856" y="17602"/>
                  <a:pt x="17906" y="17586"/>
                  <a:pt x="17944" y="17585"/>
                </a:cubicBezTo>
                <a:cubicBezTo>
                  <a:pt x="17948" y="17585"/>
                  <a:pt x="17962" y="17578"/>
                  <a:pt x="17965" y="17579"/>
                </a:cubicBezTo>
                <a:cubicBezTo>
                  <a:pt x="17983" y="17585"/>
                  <a:pt x="18010" y="17579"/>
                  <a:pt x="18036" y="17565"/>
                </a:cubicBezTo>
                <a:cubicBezTo>
                  <a:pt x="18034" y="17563"/>
                  <a:pt x="18034" y="17563"/>
                  <a:pt x="18032" y="17561"/>
                </a:cubicBezTo>
                <a:cubicBezTo>
                  <a:pt x="17996" y="17528"/>
                  <a:pt x="18077" y="17451"/>
                  <a:pt x="18194" y="17363"/>
                </a:cubicBezTo>
                <a:cubicBezTo>
                  <a:pt x="18195" y="17360"/>
                  <a:pt x="18195" y="17358"/>
                  <a:pt x="18194" y="17355"/>
                </a:cubicBezTo>
                <a:cubicBezTo>
                  <a:pt x="18190" y="17291"/>
                  <a:pt x="18589" y="17082"/>
                  <a:pt x="18851" y="16987"/>
                </a:cubicBezTo>
                <a:cubicBezTo>
                  <a:pt x="18855" y="16985"/>
                  <a:pt x="18861" y="16985"/>
                  <a:pt x="18865" y="16983"/>
                </a:cubicBezTo>
                <a:cubicBezTo>
                  <a:pt x="19022" y="16914"/>
                  <a:pt x="19175" y="16855"/>
                  <a:pt x="19302" y="16827"/>
                </a:cubicBezTo>
                <a:cubicBezTo>
                  <a:pt x="19388" y="16808"/>
                  <a:pt x="19479" y="16799"/>
                  <a:pt x="19567" y="16789"/>
                </a:cubicBezTo>
                <a:cubicBezTo>
                  <a:pt x="19650" y="16761"/>
                  <a:pt x="19723" y="16749"/>
                  <a:pt x="19789" y="16775"/>
                </a:cubicBezTo>
                <a:cubicBezTo>
                  <a:pt x="19895" y="16774"/>
                  <a:pt x="19985" y="16779"/>
                  <a:pt x="20068" y="16791"/>
                </a:cubicBezTo>
                <a:cubicBezTo>
                  <a:pt x="20091" y="16790"/>
                  <a:pt x="20117" y="16798"/>
                  <a:pt x="20145" y="16807"/>
                </a:cubicBezTo>
                <a:cubicBezTo>
                  <a:pt x="20228" y="16827"/>
                  <a:pt x="20291" y="16852"/>
                  <a:pt x="20308" y="16888"/>
                </a:cubicBezTo>
                <a:cubicBezTo>
                  <a:pt x="20389" y="16933"/>
                  <a:pt x="20500" y="16973"/>
                  <a:pt x="20593" y="16983"/>
                </a:cubicBezTo>
                <a:cubicBezTo>
                  <a:pt x="20598" y="16984"/>
                  <a:pt x="20600" y="16987"/>
                  <a:pt x="20604" y="16987"/>
                </a:cubicBezTo>
                <a:cubicBezTo>
                  <a:pt x="20631" y="16993"/>
                  <a:pt x="20661" y="17000"/>
                  <a:pt x="20689" y="17011"/>
                </a:cubicBezTo>
                <a:cubicBezTo>
                  <a:pt x="20722" y="17022"/>
                  <a:pt x="20746" y="17032"/>
                  <a:pt x="20770" y="17048"/>
                </a:cubicBezTo>
                <a:cubicBezTo>
                  <a:pt x="20904" y="17121"/>
                  <a:pt x="21032" y="17244"/>
                  <a:pt x="21130" y="17371"/>
                </a:cubicBezTo>
                <a:cubicBezTo>
                  <a:pt x="21257" y="17448"/>
                  <a:pt x="21289" y="17505"/>
                  <a:pt x="21246" y="17591"/>
                </a:cubicBezTo>
                <a:cubicBezTo>
                  <a:pt x="21253" y="17613"/>
                  <a:pt x="21272" y="17637"/>
                  <a:pt x="21274" y="17658"/>
                </a:cubicBezTo>
                <a:cubicBezTo>
                  <a:pt x="21284" y="17750"/>
                  <a:pt x="21244" y="17865"/>
                  <a:pt x="21190" y="17955"/>
                </a:cubicBezTo>
                <a:cubicBezTo>
                  <a:pt x="21188" y="17986"/>
                  <a:pt x="21172" y="18014"/>
                  <a:pt x="21140" y="18040"/>
                </a:cubicBezTo>
                <a:cubicBezTo>
                  <a:pt x="21075" y="18115"/>
                  <a:pt x="21048" y="18176"/>
                  <a:pt x="21087" y="18176"/>
                </a:cubicBezTo>
                <a:cubicBezTo>
                  <a:pt x="21130" y="18176"/>
                  <a:pt x="20910" y="18312"/>
                  <a:pt x="20597" y="18477"/>
                </a:cubicBezTo>
                <a:cubicBezTo>
                  <a:pt x="20478" y="18540"/>
                  <a:pt x="20379" y="18597"/>
                  <a:pt x="20287" y="18651"/>
                </a:cubicBezTo>
                <a:cubicBezTo>
                  <a:pt x="20263" y="18673"/>
                  <a:pt x="20229" y="18692"/>
                  <a:pt x="20177" y="18714"/>
                </a:cubicBezTo>
                <a:cubicBezTo>
                  <a:pt x="20102" y="18761"/>
                  <a:pt x="20058" y="18793"/>
                  <a:pt x="20043" y="18811"/>
                </a:cubicBezTo>
                <a:cubicBezTo>
                  <a:pt x="20072" y="18821"/>
                  <a:pt x="20029" y="18859"/>
                  <a:pt x="19962" y="18904"/>
                </a:cubicBezTo>
                <a:cubicBezTo>
                  <a:pt x="19838" y="19040"/>
                  <a:pt x="19500" y="19246"/>
                  <a:pt x="19415" y="19217"/>
                </a:cubicBezTo>
                <a:cubicBezTo>
                  <a:pt x="19356" y="19196"/>
                  <a:pt x="19306" y="19222"/>
                  <a:pt x="19306" y="19274"/>
                </a:cubicBezTo>
                <a:cubicBezTo>
                  <a:pt x="19306" y="19326"/>
                  <a:pt x="18987" y="19547"/>
                  <a:pt x="18597" y="19767"/>
                </a:cubicBezTo>
                <a:cubicBezTo>
                  <a:pt x="17580" y="20339"/>
                  <a:pt x="17301" y="20467"/>
                  <a:pt x="17055" y="20475"/>
                </a:cubicBezTo>
                <a:cubicBezTo>
                  <a:pt x="17040" y="20475"/>
                  <a:pt x="17018" y="20481"/>
                  <a:pt x="16998" y="20485"/>
                </a:cubicBezTo>
                <a:cubicBezTo>
                  <a:pt x="16936" y="20497"/>
                  <a:pt x="16864" y="20515"/>
                  <a:pt x="16787" y="20542"/>
                </a:cubicBezTo>
                <a:cubicBezTo>
                  <a:pt x="16784" y="20543"/>
                  <a:pt x="16782" y="20543"/>
                  <a:pt x="16780" y="20544"/>
                </a:cubicBezTo>
                <a:cubicBezTo>
                  <a:pt x="16665" y="20585"/>
                  <a:pt x="16538" y="20642"/>
                  <a:pt x="16423" y="20702"/>
                </a:cubicBezTo>
                <a:cubicBezTo>
                  <a:pt x="16348" y="20742"/>
                  <a:pt x="16271" y="20771"/>
                  <a:pt x="16194" y="20805"/>
                </a:cubicBezTo>
                <a:cubicBezTo>
                  <a:pt x="16171" y="20815"/>
                  <a:pt x="16150" y="20827"/>
                  <a:pt x="16127" y="20837"/>
                </a:cubicBezTo>
                <a:cubicBezTo>
                  <a:pt x="15791" y="20981"/>
                  <a:pt x="15461" y="21074"/>
                  <a:pt x="15199" y="21092"/>
                </a:cubicBezTo>
                <a:cubicBezTo>
                  <a:pt x="15195" y="21092"/>
                  <a:pt x="15189" y="21093"/>
                  <a:pt x="15185" y="21094"/>
                </a:cubicBezTo>
                <a:cubicBezTo>
                  <a:pt x="15181" y="21094"/>
                  <a:pt x="15174" y="21096"/>
                  <a:pt x="15171" y="21096"/>
                </a:cubicBezTo>
                <a:cubicBezTo>
                  <a:pt x="15053" y="21111"/>
                  <a:pt x="14922" y="21149"/>
                  <a:pt x="14864" y="21185"/>
                </a:cubicBezTo>
                <a:cubicBezTo>
                  <a:pt x="14862" y="21186"/>
                  <a:pt x="14852" y="21188"/>
                  <a:pt x="14850" y="21189"/>
                </a:cubicBezTo>
                <a:cubicBezTo>
                  <a:pt x="14848" y="21235"/>
                  <a:pt x="14753" y="21261"/>
                  <a:pt x="14564" y="21268"/>
                </a:cubicBezTo>
                <a:cubicBezTo>
                  <a:pt x="14470" y="21287"/>
                  <a:pt x="14370" y="21307"/>
                  <a:pt x="14264" y="21321"/>
                </a:cubicBezTo>
                <a:cubicBezTo>
                  <a:pt x="14211" y="21329"/>
                  <a:pt x="14116" y="21331"/>
                  <a:pt x="14049" y="21337"/>
                </a:cubicBezTo>
                <a:cubicBezTo>
                  <a:pt x="13961" y="21367"/>
                  <a:pt x="13493" y="21387"/>
                  <a:pt x="12941" y="21383"/>
                </a:cubicBezTo>
                <a:cubicBezTo>
                  <a:pt x="12600" y="21380"/>
                  <a:pt x="12371" y="21371"/>
                  <a:pt x="12176" y="21359"/>
                </a:cubicBezTo>
                <a:cubicBezTo>
                  <a:pt x="11920" y="21346"/>
                  <a:pt x="11708" y="21328"/>
                  <a:pt x="11618" y="21302"/>
                </a:cubicBezTo>
                <a:cubicBezTo>
                  <a:pt x="11581" y="21291"/>
                  <a:pt x="11560" y="21274"/>
                  <a:pt x="11530" y="21260"/>
                </a:cubicBezTo>
                <a:cubicBezTo>
                  <a:pt x="11456" y="21241"/>
                  <a:pt x="11384" y="21223"/>
                  <a:pt x="11297" y="21197"/>
                </a:cubicBezTo>
                <a:cubicBezTo>
                  <a:pt x="10982" y="21100"/>
                  <a:pt x="10684" y="21035"/>
                  <a:pt x="10634" y="21052"/>
                </a:cubicBezTo>
                <a:cubicBezTo>
                  <a:pt x="10584" y="21070"/>
                  <a:pt x="10477" y="21035"/>
                  <a:pt x="10394" y="20973"/>
                </a:cubicBezTo>
                <a:cubicBezTo>
                  <a:pt x="10330" y="20926"/>
                  <a:pt x="10220" y="20871"/>
                  <a:pt x="10115" y="20829"/>
                </a:cubicBezTo>
                <a:cubicBezTo>
                  <a:pt x="10115" y="20829"/>
                  <a:pt x="10112" y="20829"/>
                  <a:pt x="10112" y="20829"/>
                </a:cubicBezTo>
                <a:cubicBezTo>
                  <a:pt x="9937" y="20828"/>
                  <a:pt x="9620" y="20576"/>
                  <a:pt x="9699" y="20501"/>
                </a:cubicBezTo>
                <a:cubicBezTo>
                  <a:pt x="9681" y="20495"/>
                  <a:pt x="9667" y="20483"/>
                  <a:pt x="9646" y="20483"/>
                </a:cubicBezTo>
                <a:cubicBezTo>
                  <a:pt x="9619" y="20483"/>
                  <a:pt x="9589" y="20470"/>
                  <a:pt x="9558" y="20461"/>
                </a:cubicBezTo>
                <a:cubicBezTo>
                  <a:pt x="9423" y="20473"/>
                  <a:pt x="9338" y="20423"/>
                  <a:pt x="9258" y="20283"/>
                </a:cubicBezTo>
                <a:cubicBezTo>
                  <a:pt x="9226" y="20250"/>
                  <a:pt x="9206" y="20222"/>
                  <a:pt x="9194" y="20192"/>
                </a:cubicBezTo>
                <a:cubicBezTo>
                  <a:pt x="9123" y="20079"/>
                  <a:pt x="9024" y="19960"/>
                  <a:pt x="8937" y="19905"/>
                </a:cubicBezTo>
                <a:cubicBezTo>
                  <a:pt x="8878" y="19868"/>
                  <a:pt x="8819" y="19782"/>
                  <a:pt x="8771" y="19684"/>
                </a:cubicBezTo>
                <a:cubicBezTo>
                  <a:pt x="8725" y="19604"/>
                  <a:pt x="8690" y="19495"/>
                  <a:pt x="8662" y="19355"/>
                </a:cubicBezTo>
                <a:cubicBezTo>
                  <a:pt x="8622" y="19208"/>
                  <a:pt x="8563" y="19071"/>
                  <a:pt x="8506" y="19033"/>
                </a:cubicBezTo>
                <a:cubicBezTo>
                  <a:pt x="8389" y="18953"/>
                  <a:pt x="8412" y="18124"/>
                  <a:pt x="8535" y="18004"/>
                </a:cubicBezTo>
                <a:cubicBezTo>
                  <a:pt x="8563" y="17977"/>
                  <a:pt x="8563" y="17897"/>
                  <a:pt x="8538" y="17828"/>
                </a:cubicBezTo>
                <a:cubicBezTo>
                  <a:pt x="8513" y="17758"/>
                  <a:pt x="8506" y="17304"/>
                  <a:pt x="8521" y="16817"/>
                </a:cubicBezTo>
                <a:cubicBezTo>
                  <a:pt x="8530" y="16491"/>
                  <a:pt x="8528" y="16319"/>
                  <a:pt x="8531" y="16087"/>
                </a:cubicBezTo>
                <a:cubicBezTo>
                  <a:pt x="8522" y="15519"/>
                  <a:pt x="8505" y="14984"/>
                  <a:pt x="8489" y="14364"/>
                </a:cubicBezTo>
                <a:cubicBezTo>
                  <a:pt x="8482" y="14242"/>
                  <a:pt x="8484" y="14181"/>
                  <a:pt x="8475" y="14038"/>
                </a:cubicBezTo>
                <a:cubicBezTo>
                  <a:pt x="8437" y="13447"/>
                  <a:pt x="8397" y="12302"/>
                  <a:pt x="8387" y="11494"/>
                </a:cubicBezTo>
                <a:cubicBezTo>
                  <a:pt x="8376" y="10699"/>
                  <a:pt x="8325" y="10039"/>
                  <a:pt x="8270" y="9998"/>
                </a:cubicBezTo>
                <a:cubicBezTo>
                  <a:pt x="8237" y="9993"/>
                  <a:pt x="8196" y="10002"/>
                  <a:pt x="8154" y="10018"/>
                </a:cubicBezTo>
                <a:cubicBezTo>
                  <a:pt x="8143" y="10023"/>
                  <a:pt x="8136" y="10026"/>
                  <a:pt x="8125" y="10032"/>
                </a:cubicBezTo>
                <a:cubicBezTo>
                  <a:pt x="8064" y="10066"/>
                  <a:pt x="7993" y="10118"/>
                  <a:pt x="7928" y="10180"/>
                </a:cubicBezTo>
                <a:cubicBezTo>
                  <a:pt x="7798" y="10304"/>
                  <a:pt x="7661" y="10392"/>
                  <a:pt x="7621" y="10378"/>
                </a:cubicBezTo>
                <a:cubicBezTo>
                  <a:pt x="7581" y="10364"/>
                  <a:pt x="7532" y="10440"/>
                  <a:pt x="7519" y="10546"/>
                </a:cubicBezTo>
                <a:cubicBezTo>
                  <a:pt x="7505" y="10652"/>
                  <a:pt x="7394" y="10801"/>
                  <a:pt x="7268" y="10876"/>
                </a:cubicBezTo>
                <a:cubicBezTo>
                  <a:pt x="7143" y="10951"/>
                  <a:pt x="7039" y="11056"/>
                  <a:pt x="7039" y="11110"/>
                </a:cubicBezTo>
                <a:cubicBezTo>
                  <a:pt x="7039" y="11139"/>
                  <a:pt x="6994" y="11198"/>
                  <a:pt x="6926" y="11264"/>
                </a:cubicBezTo>
                <a:cubicBezTo>
                  <a:pt x="6881" y="11328"/>
                  <a:pt x="6820" y="11377"/>
                  <a:pt x="6746" y="11411"/>
                </a:cubicBezTo>
                <a:cubicBezTo>
                  <a:pt x="6733" y="11420"/>
                  <a:pt x="6724" y="11429"/>
                  <a:pt x="6711" y="11438"/>
                </a:cubicBezTo>
                <a:cubicBezTo>
                  <a:pt x="6498" y="11589"/>
                  <a:pt x="6407" y="11714"/>
                  <a:pt x="6446" y="11798"/>
                </a:cubicBezTo>
                <a:cubicBezTo>
                  <a:pt x="6490" y="11892"/>
                  <a:pt x="6441" y="11938"/>
                  <a:pt x="6273" y="11962"/>
                </a:cubicBezTo>
                <a:cubicBezTo>
                  <a:pt x="6156" y="11980"/>
                  <a:pt x="6081" y="12026"/>
                  <a:pt x="6026" y="12115"/>
                </a:cubicBezTo>
                <a:cubicBezTo>
                  <a:pt x="6019" y="12126"/>
                  <a:pt x="6015" y="12137"/>
                  <a:pt x="6009" y="12148"/>
                </a:cubicBezTo>
                <a:cubicBezTo>
                  <a:pt x="5993" y="12179"/>
                  <a:pt x="5978" y="12212"/>
                  <a:pt x="5966" y="12251"/>
                </a:cubicBezTo>
                <a:cubicBezTo>
                  <a:pt x="5950" y="12305"/>
                  <a:pt x="5927" y="12348"/>
                  <a:pt x="5903" y="12386"/>
                </a:cubicBezTo>
                <a:cubicBezTo>
                  <a:pt x="5868" y="12466"/>
                  <a:pt x="5829" y="12499"/>
                  <a:pt x="5758" y="12512"/>
                </a:cubicBezTo>
                <a:cubicBezTo>
                  <a:pt x="5731" y="12523"/>
                  <a:pt x="5702" y="12533"/>
                  <a:pt x="5670" y="12538"/>
                </a:cubicBezTo>
                <a:cubicBezTo>
                  <a:pt x="5610" y="12547"/>
                  <a:pt x="5559" y="12562"/>
                  <a:pt x="5529" y="12582"/>
                </a:cubicBezTo>
                <a:cubicBezTo>
                  <a:pt x="5527" y="12584"/>
                  <a:pt x="5527" y="12587"/>
                  <a:pt x="5525" y="12590"/>
                </a:cubicBezTo>
                <a:cubicBezTo>
                  <a:pt x="5520" y="12599"/>
                  <a:pt x="5506" y="12605"/>
                  <a:pt x="5504" y="12615"/>
                </a:cubicBezTo>
                <a:cubicBezTo>
                  <a:pt x="5503" y="12620"/>
                  <a:pt x="5501" y="12630"/>
                  <a:pt x="5501" y="12635"/>
                </a:cubicBezTo>
                <a:cubicBezTo>
                  <a:pt x="5502" y="12639"/>
                  <a:pt x="5498" y="12641"/>
                  <a:pt x="5501" y="12645"/>
                </a:cubicBezTo>
                <a:cubicBezTo>
                  <a:pt x="5515" y="12666"/>
                  <a:pt x="5506" y="12710"/>
                  <a:pt x="5483" y="12764"/>
                </a:cubicBezTo>
                <a:cubicBezTo>
                  <a:pt x="5481" y="12780"/>
                  <a:pt x="5478" y="12799"/>
                  <a:pt x="5476" y="12813"/>
                </a:cubicBezTo>
                <a:cubicBezTo>
                  <a:pt x="5472" y="12843"/>
                  <a:pt x="5432" y="12891"/>
                  <a:pt x="5377" y="12942"/>
                </a:cubicBezTo>
                <a:cubicBezTo>
                  <a:pt x="5305" y="13045"/>
                  <a:pt x="5217" y="13155"/>
                  <a:pt x="5116" y="13248"/>
                </a:cubicBezTo>
                <a:cubicBezTo>
                  <a:pt x="5060" y="13300"/>
                  <a:pt x="4961" y="13406"/>
                  <a:pt x="4901" y="13484"/>
                </a:cubicBezTo>
                <a:cubicBezTo>
                  <a:pt x="4886" y="13502"/>
                  <a:pt x="4862" y="13517"/>
                  <a:pt x="4841" y="13533"/>
                </a:cubicBezTo>
                <a:cubicBezTo>
                  <a:pt x="4805" y="13581"/>
                  <a:pt x="4757" y="13608"/>
                  <a:pt x="4693" y="13614"/>
                </a:cubicBezTo>
                <a:cubicBezTo>
                  <a:pt x="4663" y="13622"/>
                  <a:pt x="4635" y="13626"/>
                  <a:pt x="4608" y="13626"/>
                </a:cubicBezTo>
                <a:cubicBezTo>
                  <a:pt x="4480" y="13626"/>
                  <a:pt x="4441" y="13665"/>
                  <a:pt x="4481" y="13751"/>
                </a:cubicBezTo>
                <a:cubicBezTo>
                  <a:pt x="4547" y="13892"/>
                  <a:pt x="4316" y="14098"/>
                  <a:pt x="4093" y="14101"/>
                </a:cubicBezTo>
                <a:cubicBezTo>
                  <a:pt x="4003" y="14102"/>
                  <a:pt x="3955" y="14163"/>
                  <a:pt x="3973" y="14253"/>
                </a:cubicBezTo>
                <a:cubicBezTo>
                  <a:pt x="4008" y="14430"/>
                  <a:pt x="3720" y="14707"/>
                  <a:pt x="3521" y="14684"/>
                </a:cubicBezTo>
                <a:cubicBezTo>
                  <a:pt x="3443" y="14676"/>
                  <a:pt x="3396" y="14720"/>
                  <a:pt x="3416" y="14785"/>
                </a:cubicBezTo>
                <a:cubicBezTo>
                  <a:pt x="3435" y="14849"/>
                  <a:pt x="3326" y="14970"/>
                  <a:pt x="3176" y="15054"/>
                </a:cubicBezTo>
                <a:cubicBezTo>
                  <a:pt x="2956" y="15178"/>
                  <a:pt x="2878" y="15190"/>
                  <a:pt x="2781" y="15124"/>
                </a:cubicBezTo>
                <a:cubicBezTo>
                  <a:pt x="2713" y="15078"/>
                  <a:pt x="2671" y="14959"/>
                  <a:pt x="2689" y="14857"/>
                </a:cubicBezTo>
                <a:cubicBezTo>
                  <a:pt x="2706" y="14754"/>
                  <a:pt x="2679" y="14619"/>
                  <a:pt x="2625" y="14558"/>
                </a:cubicBezTo>
                <a:cubicBezTo>
                  <a:pt x="2571" y="14496"/>
                  <a:pt x="2564" y="14411"/>
                  <a:pt x="2611" y="14368"/>
                </a:cubicBezTo>
                <a:cubicBezTo>
                  <a:pt x="2659" y="14325"/>
                  <a:pt x="2716" y="14235"/>
                  <a:pt x="2735" y="14168"/>
                </a:cubicBezTo>
                <a:cubicBezTo>
                  <a:pt x="2785" y="13985"/>
                  <a:pt x="2984" y="13879"/>
                  <a:pt x="3281" y="13879"/>
                </a:cubicBezTo>
                <a:cubicBezTo>
                  <a:pt x="3511" y="13879"/>
                  <a:pt x="3550" y="13849"/>
                  <a:pt x="3550" y="13662"/>
                </a:cubicBezTo>
                <a:cubicBezTo>
                  <a:pt x="3550" y="13542"/>
                  <a:pt x="3500" y="13426"/>
                  <a:pt x="3437" y="13405"/>
                </a:cubicBezTo>
                <a:cubicBezTo>
                  <a:pt x="3366" y="13380"/>
                  <a:pt x="3412" y="13293"/>
                  <a:pt x="3557" y="13179"/>
                </a:cubicBezTo>
                <a:cubicBezTo>
                  <a:pt x="3602" y="13143"/>
                  <a:pt x="3624" y="13119"/>
                  <a:pt x="3648" y="13094"/>
                </a:cubicBezTo>
                <a:cubicBezTo>
                  <a:pt x="3649" y="13093"/>
                  <a:pt x="3648" y="13091"/>
                  <a:pt x="3648" y="13090"/>
                </a:cubicBezTo>
                <a:cubicBezTo>
                  <a:pt x="3667" y="13072"/>
                  <a:pt x="3673" y="13058"/>
                  <a:pt x="3687" y="13041"/>
                </a:cubicBezTo>
                <a:cubicBezTo>
                  <a:pt x="3711" y="12982"/>
                  <a:pt x="3611" y="12992"/>
                  <a:pt x="3366" y="13088"/>
                </a:cubicBezTo>
                <a:cubicBezTo>
                  <a:pt x="3336" y="13100"/>
                  <a:pt x="3307" y="13103"/>
                  <a:pt x="3278" y="13112"/>
                </a:cubicBezTo>
                <a:cubicBezTo>
                  <a:pt x="3212" y="13138"/>
                  <a:pt x="3146" y="13165"/>
                  <a:pt x="3056" y="13197"/>
                </a:cubicBezTo>
                <a:cubicBezTo>
                  <a:pt x="3016" y="13211"/>
                  <a:pt x="3000" y="13219"/>
                  <a:pt x="2964" y="13232"/>
                </a:cubicBezTo>
                <a:cubicBezTo>
                  <a:pt x="2958" y="13265"/>
                  <a:pt x="2951" y="13299"/>
                  <a:pt x="2946" y="13325"/>
                </a:cubicBezTo>
                <a:cubicBezTo>
                  <a:pt x="2939" y="13368"/>
                  <a:pt x="2830" y="13414"/>
                  <a:pt x="2706" y="13426"/>
                </a:cubicBezTo>
                <a:cubicBezTo>
                  <a:pt x="2415" y="13456"/>
                  <a:pt x="2309" y="13519"/>
                  <a:pt x="2378" y="13606"/>
                </a:cubicBezTo>
                <a:cubicBezTo>
                  <a:pt x="2414" y="13620"/>
                  <a:pt x="2461" y="13634"/>
                  <a:pt x="2530" y="13644"/>
                </a:cubicBezTo>
                <a:cubicBezTo>
                  <a:pt x="2743" y="13675"/>
                  <a:pt x="2742" y="13681"/>
                  <a:pt x="2512" y="13941"/>
                </a:cubicBezTo>
                <a:cubicBezTo>
                  <a:pt x="2384" y="14087"/>
                  <a:pt x="2199" y="14220"/>
                  <a:pt x="2100" y="14237"/>
                </a:cubicBezTo>
                <a:cubicBezTo>
                  <a:pt x="2005" y="14254"/>
                  <a:pt x="1807" y="14297"/>
                  <a:pt x="1655" y="14334"/>
                </a:cubicBezTo>
                <a:cubicBezTo>
                  <a:pt x="1490" y="14388"/>
                  <a:pt x="1404" y="14468"/>
                  <a:pt x="1292" y="14645"/>
                </a:cubicBezTo>
                <a:cubicBezTo>
                  <a:pt x="1289" y="14649"/>
                  <a:pt x="1291" y="14649"/>
                  <a:pt x="1288" y="14653"/>
                </a:cubicBezTo>
                <a:cubicBezTo>
                  <a:pt x="1324" y="14746"/>
                  <a:pt x="1372" y="14843"/>
                  <a:pt x="1429" y="14906"/>
                </a:cubicBezTo>
                <a:cubicBezTo>
                  <a:pt x="1452" y="14931"/>
                  <a:pt x="1460" y="14957"/>
                  <a:pt x="1461" y="14985"/>
                </a:cubicBezTo>
                <a:cubicBezTo>
                  <a:pt x="1478" y="15022"/>
                  <a:pt x="1444" y="15077"/>
                  <a:pt x="1366" y="15145"/>
                </a:cubicBezTo>
                <a:cubicBezTo>
                  <a:pt x="1365" y="15147"/>
                  <a:pt x="1367" y="15148"/>
                  <a:pt x="1366" y="15149"/>
                </a:cubicBezTo>
                <a:cubicBezTo>
                  <a:pt x="1388" y="15135"/>
                  <a:pt x="1396" y="15119"/>
                  <a:pt x="1426" y="15104"/>
                </a:cubicBezTo>
                <a:cubicBezTo>
                  <a:pt x="1587" y="15022"/>
                  <a:pt x="1673" y="15013"/>
                  <a:pt x="1768" y="15066"/>
                </a:cubicBezTo>
                <a:cubicBezTo>
                  <a:pt x="1855" y="15115"/>
                  <a:pt x="1962" y="15117"/>
                  <a:pt x="2103" y="15074"/>
                </a:cubicBezTo>
                <a:cubicBezTo>
                  <a:pt x="2250" y="15030"/>
                  <a:pt x="2407" y="15041"/>
                  <a:pt x="2643" y="15110"/>
                </a:cubicBezTo>
                <a:cubicBezTo>
                  <a:pt x="3117" y="15248"/>
                  <a:pt x="3150" y="15315"/>
                  <a:pt x="2795" y="15416"/>
                </a:cubicBezTo>
                <a:cubicBezTo>
                  <a:pt x="2284" y="15562"/>
                  <a:pt x="2050" y="15579"/>
                  <a:pt x="1644" y="15498"/>
                </a:cubicBezTo>
                <a:cubicBezTo>
                  <a:pt x="1323" y="15433"/>
                  <a:pt x="1194" y="15338"/>
                  <a:pt x="1260" y="15232"/>
                </a:cubicBezTo>
                <a:lnTo>
                  <a:pt x="1073" y="15363"/>
                </a:lnTo>
                <a:lnTo>
                  <a:pt x="981" y="15298"/>
                </a:lnTo>
                <a:cubicBezTo>
                  <a:pt x="963" y="15292"/>
                  <a:pt x="950" y="15283"/>
                  <a:pt x="942" y="15270"/>
                </a:cubicBezTo>
                <a:lnTo>
                  <a:pt x="858" y="15209"/>
                </a:lnTo>
                <a:cubicBezTo>
                  <a:pt x="789" y="15159"/>
                  <a:pt x="742" y="15112"/>
                  <a:pt x="713" y="15074"/>
                </a:cubicBezTo>
                <a:cubicBezTo>
                  <a:pt x="592" y="14991"/>
                  <a:pt x="443" y="14847"/>
                  <a:pt x="357" y="14736"/>
                </a:cubicBezTo>
                <a:cubicBezTo>
                  <a:pt x="351" y="14728"/>
                  <a:pt x="348" y="14720"/>
                  <a:pt x="343" y="14712"/>
                </a:cubicBezTo>
                <a:cubicBezTo>
                  <a:pt x="313" y="14671"/>
                  <a:pt x="286" y="14631"/>
                  <a:pt x="286" y="14607"/>
                </a:cubicBezTo>
                <a:cubicBezTo>
                  <a:pt x="286" y="14598"/>
                  <a:pt x="291" y="14584"/>
                  <a:pt x="293" y="14574"/>
                </a:cubicBezTo>
                <a:cubicBezTo>
                  <a:pt x="293" y="14573"/>
                  <a:pt x="297" y="14573"/>
                  <a:pt x="297" y="14572"/>
                </a:cubicBezTo>
                <a:cubicBezTo>
                  <a:pt x="301" y="14554"/>
                  <a:pt x="304" y="14537"/>
                  <a:pt x="314" y="14516"/>
                </a:cubicBezTo>
                <a:cubicBezTo>
                  <a:pt x="333" y="14443"/>
                  <a:pt x="379" y="14372"/>
                  <a:pt x="470" y="14317"/>
                </a:cubicBezTo>
                <a:cubicBezTo>
                  <a:pt x="536" y="14242"/>
                  <a:pt x="602" y="14175"/>
                  <a:pt x="681" y="14107"/>
                </a:cubicBezTo>
                <a:cubicBezTo>
                  <a:pt x="678" y="14036"/>
                  <a:pt x="832" y="13912"/>
                  <a:pt x="957" y="13903"/>
                </a:cubicBezTo>
                <a:cubicBezTo>
                  <a:pt x="963" y="13903"/>
                  <a:pt x="970" y="13902"/>
                  <a:pt x="978" y="13901"/>
                </a:cubicBezTo>
                <a:cubicBezTo>
                  <a:pt x="1008" y="13889"/>
                  <a:pt x="1037" y="13879"/>
                  <a:pt x="1059" y="13879"/>
                </a:cubicBezTo>
                <a:cubicBezTo>
                  <a:pt x="1136" y="13879"/>
                  <a:pt x="1184" y="13869"/>
                  <a:pt x="1207" y="13842"/>
                </a:cubicBezTo>
                <a:cubicBezTo>
                  <a:pt x="1209" y="13838"/>
                  <a:pt x="1209" y="13834"/>
                  <a:pt x="1211" y="13830"/>
                </a:cubicBezTo>
                <a:cubicBezTo>
                  <a:pt x="1218" y="13817"/>
                  <a:pt x="1225" y="13802"/>
                  <a:pt x="1225" y="13782"/>
                </a:cubicBezTo>
                <a:cubicBezTo>
                  <a:pt x="1225" y="13758"/>
                  <a:pt x="1220" y="13727"/>
                  <a:pt x="1211" y="13689"/>
                </a:cubicBezTo>
                <a:cubicBezTo>
                  <a:pt x="1191" y="13616"/>
                  <a:pt x="1215" y="13543"/>
                  <a:pt x="1253" y="13480"/>
                </a:cubicBezTo>
                <a:cubicBezTo>
                  <a:pt x="1253" y="13479"/>
                  <a:pt x="1253" y="13478"/>
                  <a:pt x="1253" y="13478"/>
                </a:cubicBezTo>
                <a:cubicBezTo>
                  <a:pt x="1266" y="13391"/>
                  <a:pt x="1308" y="13361"/>
                  <a:pt x="1387" y="13355"/>
                </a:cubicBezTo>
                <a:cubicBezTo>
                  <a:pt x="1426" y="13339"/>
                  <a:pt x="1466" y="13333"/>
                  <a:pt x="1507" y="13341"/>
                </a:cubicBezTo>
                <a:cubicBezTo>
                  <a:pt x="1642" y="13322"/>
                  <a:pt x="1718" y="13235"/>
                  <a:pt x="1712" y="13108"/>
                </a:cubicBezTo>
                <a:cubicBezTo>
                  <a:pt x="1707" y="13092"/>
                  <a:pt x="1710" y="13074"/>
                  <a:pt x="1697" y="13062"/>
                </a:cubicBezTo>
                <a:cubicBezTo>
                  <a:pt x="1686" y="13052"/>
                  <a:pt x="1691" y="13036"/>
                  <a:pt x="1704" y="13019"/>
                </a:cubicBezTo>
                <a:cubicBezTo>
                  <a:pt x="1661" y="12848"/>
                  <a:pt x="1854" y="12733"/>
                  <a:pt x="2117" y="12779"/>
                </a:cubicBezTo>
                <a:cubicBezTo>
                  <a:pt x="2124" y="12781"/>
                  <a:pt x="2125" y="12778"/>
                  <a:pt x="2131" y="12779"/>
                </a:cubicBezTo>
                <a:cubicBezTo>
                  <a:pt x="2170" y="12741"/>
                  <a:pt x="2176" y="12704"/>
                  <a:pt x="2156" y="12661"/>
                </a:cubicBezTo>
                <a:cubicBezTo>
                  <a:pt x="2135" y="12616"/>
                  <a:pt x="2181" y="12518"/>
                  <a:pt x="2248" y="12412"/>
                </a:cubicBezTo>
                <a:cubicBezTo>
                  <a:pt x="2176" y="12370"/>
                  <a:pt x="2214" y="12334"/>
                  <a:pt x="2368" y="12241"/>
                </a:cubicBezTo>
                <a:cubicBezTo>
                  <a:pt x="2483" y="12112"/>
                  <a:pt x="2592" y="11974"/>
                  <a:pt x="2675" y="11866"/>
                </a:cubicBezTo>
                <a:cubicBezTo>
                  <a:pt x="2704" y="11790"/>
                  <a:pt x="2761" y="11729"/>
                  <a:pt x="2837" y="11689"/>
                </a:cubicBezTo>
                <a:cubicBezTo>
                  <a:pt x="2889" y="11648"/>
                  <a:pt x="2940" y="11620"/>
                  <a:pt x="2975" y="11632"/>
                </a:cubicBezTo>
                <a:cubicBezTo>
                  <a:pt x="3035" y="11653"/>
                  <a:pt x="3102" y="11618"/>
                  <a:pt x="3151" y="11561"/>
                </a:cubicBezTo>
                <a:cubicBezTo>
                  <a:pt x="3152" y="11557"/>
                  <a:pt x="3156" y="11555"/>
                  <a:pt x="3158" y="11551"/>
                </a:cubicBezTo>
                <a:cubicBezTo>
                  <a:pt x="3206" y="11490"/>
                  <a:pt x="3239" y="11405"/>
                  <a:pt x="3222" y="11329"/>
                </a:cubicBezTo>
                <a:cubicBezTo>
                  <a:pt x="3219" y="11320"/>
                  <a:pt x="3236" y="11305"/>
                  <a:pt x="3239" y="11294"/>
                </a:cubicBezTo>
                <a:cubicBezTo>
                  <a:pt x="3241" y="11266"/>
                  <a:pt x="3252" y="11235"/>
                  <a:pt x="3274" y="11205"/>
                </a:cubicBezTo>
                <a:cubicBezTo>
                  <a:pt x="3295" y="11180"/>
                  <a:pt x="3330" y="11160"/>
                  <a:pt x="3359" y="11136"/>
                </a:cubicBezTo>
                <a:cubicBezTo>
                  <a:pt x="3388" y="11112"/>
                  <a:pt x="3401" y="11088"/>
                  <a:pt x="3440" y="11064"/>
                </a:cubicBezTo>
                <a:cubicBezTo>
                  <a:pt x="3443" y="11063"/>
                  <a:pt x="3445" y="11062"/>
                  <a:pt x="3447" y="11060"/>
                </a:cubicBezTo>
                <a:cubicBezTo>
                  <a:pt x="3516" y="11019"/>
                  <a:pt x="3570" y="10983"/>
                  <a:pt x="3603" y="10956"/>
                </a:cubicBezTo>
                <a:cubicBezTo>
                  <a:pt x="3603" y="10955"/>
                  <a:pt x="3602" y="10954"/>
                  <a:pt x="3603" y="10954"/>
                </a:cubicBezTo>
                <a:cubicBezTo>
                  <a:pt x="3604" y="10952"/>
                  <a:pt x="3601" y="10953"/>
                  <a:pt x="3603" y="10952"/>
                </a:cubicBezTo>
                <a:cubicBezTo>
                  <a:pt x="3630" y="10927"/>
                  <a:pt x="3642" y="10911"/>
                  <a:pt x="3624" y="10910"/>
                </a:cubicBezTo>
                <a:cubicBezTo>
                  <a:pt x="3623" y="10910"/>
                  <a:pt x="3621" y="10910"/>
                  <a:pt x="3620" y="10910"/>
                </a:cubicBezTo>
                <a:cubicBezTo>
                  <a:pt x="3595" y="10910"/>
                  <a:pt x="3607" y="10878"/>
                  <a:pt x="3634" y="10833"/>
                </a:cubicBezTo>
                <a:cubicBezTo>
                  <a:pt x="3653" y="10801"/>
                  <a:pt x="3679" y="10764"/>
                  <a:pt x="3719" y="10720"/>
                </a:cubicBezTo>
                <a:cubicBezTo>
                  <a:pt x="3726" y="10713"/>
                  <a:pt x="3733" y="10709"/>
                  <a:pt x="3740" y="10702"/>
                </a:cubicBezTo>
                <a:cubicBezTo>
                  <a:pt x="3860" y="10563"/>
                  <a:pt x="4027" y="10401"/>
                  <a:pt x="4111" y="10372"/>
                </a:cubicBezTo>
                <a:cubicBezTo>
                  <a:pt x="4121" y="10368"/>
                  <a:pt x="4129" y="10360"/>
                  <a:pt x="4139" y="10354"/>
                </a:cubicBezTo>
                <a:cubicBezTo>
                  <a:pt x="4197" y="10312"/>
                  <a:pt x="4220" y="10279"/>
                  <a:pt x="4185" y="10279"/>
                </a:cubicBezTo>
                <a:cubicBezTo>
                  <a:pt x="4162" y="10279"/>
                  <a:pt x="4206" y="10220"/>
                  <a:pt x="4276" y="10144"/>
                </a:cubicBezTo>
                <a:cubicBezTo>
                  <a:pt x="4319" y="10085"/>
                  <a:pt x="4378" y="10019"/>
                  <a:pt x="4460" y="9955"/>
                </a:cubicBezTo>
                <a:cubicBezTo>
                  <a:pt x="4485" y="9934"/>
                  <a:pt x="4512" y="9907"/>
                  <a:pt x="4537" y="9883"/>
                </a:cubicBezTo>
                <a:cubicBezTo>
                  <a:pt x="4590" y="9831"/>
                  <a:pt x="4644" y="9776"/>
                  <a:pt x="4682" y="9731"/>
                </a:cubicBezTo>
                <a:cubicBezTo>
                  <a:pt x="4684" y="9729"/>
                  <a:pt x="4687" y="9729"/>
                  <a:pt x="4689" y="9727"/>
                </a:cubicBezTo>
                <a:cubicBezTo>
                  <a:pt x="4694" y="9721"/>
                  <a:pt x="4691" y="9719"/>
                  <a:pt x="4696" y="9713"/>
                </a:cubicBezTo>
                <a:cubicBezTo>
                  <a:pt x="4749" y="9649"/>
                  <a:pt x="4788" y="9593"/>
                  <a:pt x="4788" y="9569"/>
                </a:cubicBezTo>
                <a:cubicBezTo>
                  <a:pt x="4788" y="9516"/>
                  <a:pt x="4863" y="9437"/>
                  <a:pt x="4954" y="9395"/>
                </a:cubicBezTo>
                <a:cubicBezTo>
                  <a:pt x="4994" y="9376"/>
                  <a:pt x="5026" y="9355"/>
                  <a:pt x="5053" y="9335"/>
                </a:cubicBezTo>
                <a:cubicBezTo>
                  <a:pt x="5050" y="9302"/>
                  <a:pt x="5080" y="9254"/>
                  <a:pt x="5127" y="9199"/>
                </a:cubicBezTo>
                <a:cubicBezTo>
                  <a:pt x="5185" y="9077"/>
                  <a:pt x="5374" y="8888"/>
                  <a:pt x="5462" y="8888"/>
                </a:cubicBezTo>
                <a:cubicBezTo>
                  <a:pt x="5471" y="8888"/>
                  <a:pt x="5475" y="8885"/>
                  <a:pt x="5483" y="8884"/>
                </a:cubicBezTo>
                <a:cubicBezTo>
                  <a:pt x="5516" y="8850"/>
                  <a:pt x="5533" y="8825"/>
                  <a:pt x="5515" y="8825"/>
                </a:cubicBezTo>
                <a:cubicBezTo>
                  <a:pt x="5495" y="8825"/>
                  <a:pt x="5525" y="8790"/>
                  <a:pt x="5585" y="8734"/>
                </a:cubicBezTo>
                <a:cubicBezTo>
                  <a:pt x="5586" y="8734"/>
                  <a:pt x="5585" y="8732"/>
                  <a:pt x="5585" y="8732"/>
                </a:cubicBezTo>
                <a:cubicBezTo>
                  <a:pt x="5665" y="8592"/>
                  <a:pt x="5887" y="8384"/>
                  <a:pt x="6086" y="8281"/>
                </a:cubicBezTo>
                <a:cubicBezTo>
                  <a:pt x="6116" y="8266"/>
                  <a:pt x="6129" y="8249"/>
                  <a:pt x="6153" y="8233"/>
                </a:cubicBezTo>
                <a:cubicBezTo>
                  <a:pt x="6206" y="8174"/>
                  <a:pt x="6252" y="8116"/>
                  <a:pt x="6252" y="8089"/>
                </a:cubicBezTo>
                <a:cubicBezTo>
                  <a:pt x="6252" y="8070"/>
                  <a:pt x="6275" y="8035"/>
                  <a:pt x="6291" y="8006"/>
                </a:cubicBezTo>
                <a:cubicBezTo>
                  <a:pt x="6290" y="7946"/>
                  <a:pt x="6355" y="7854"/>
                  <a:pt x="6464" y="7776"/>
                </a:cubicBezTo>
                <a:cubicBezTo>
                  <a:pt x="6516" y="7739"/>
                  <a:pt x="6562" y="7695"/>
                  <a:pt x="6601" y="7654"/>
                </a:cubicBezTo>
                <a:cubicBezTo>
                  <a:pt x="6658" y="7586"/>
                  <a:pt x="6700" y="7522"/>
                  <a:pt x="6700" y="7486"/>
                </a:cubicBezTo>
                <a:cubicBezTo>
                  <a:pt x="6700" y="7478"/>
                  <a:pt x="6709" y="7470"/>
                  <a:pt x="6711" y="7462"/>
                </a:cubicBezTo>
                <a:cubicBezTo>
                  <a:pt x="6716" y="7440"/>
                  <a:pt x="6728" y="7419"/>
                  <a:pt x="6742" y="7397"/>
                </a:cubicBezTo>
                <a:cubicBezTo>
                  <a:pt x="6743" y="7396"/>
                  <a:pt x="6742" y="7394"/>
                  <a:pt x="6742" y="7393"/>
                </a:cubicBezTo>
                <a:cubicBezTo>
                  <a:pt x="6806" y="7299"/>
                  <a:pt x="6939" y="7212"/>
                  <a:pt x="7081" y="7155"/>
                </a:cubicBezTo>
                <a:cubicBezTo>
                  <a:pt x="7188" y="7053"/>
                  <a:pt x="7283" y="6931"/>
                  <a:pt x="7307" y="6839"/>
                </a:cubicBezTo>
                <a:cubicBezTo>
                  <a:pt x="7311" y="6824"/>
                  <a:pt x="7329" y="6809"/>
                  <a:pt x="7339" y="6793"/>
                </a:cubicBezTo>
                <a:cubicBezTo>
                  <a:pt x="7305" y="6744"/>
                  <a:pt x="7337" y="6716"/>
                  <a:pt x="7459" y="6665"/>
                </a:cubicBezTo>
                <a:cubicBezTo>
                  <a:pt x="7568" y="6619"/>
                  <a:pt x="7672" y="6510"/>
                  <a:pt x="7692" y="6423"/>
                </a:cubicBezTo>
                <a:cubicBezTo>
                  <a:pt x="7707" y="6355"/>
                  <a:pt x="7786" y="6274"/>
                  <a:pt x="7875" y="6212"/>
                </a:cubicBezTo>
                <a:cubicBezTo>
                  <a:pt x="7889" y="6198"/>
                  <a:pt x="7903" y="6182"/>
                  <a:pt x="7917" y="6170"/>
                </a:cubicBezTo>
                <a:cubicBezTo>
                  <a:pt x="8018" y="6083"/>
                  <a:pt x="8109" y="5976"/>
                  <a:pt x="8122" y="5931"/>
                </a:cubicBezTo>
                <a:cubicBezTo>
                  <a:pt x="8131" y="5900"/>
                  <a:pt x="8213" y="5824"/>
                  <a:pt x="8309" y="5743"/>
                </a:cubicBezTo>
                <a:cubicBezTo>
                  <a:pt x="8405" y="5599"/>
                  <a:pt x="8530" y="5476"/>
                  <a:pt x="8605" y="5476"/>
                </a:cubicBezTo>
                <a:cubicBezTo>
                  <a:pt x="8618" y="5476"/>
                  <a:pt x="8628" y="5463"/>
                  <a:pt x="8641" y="5458"/>
                </a:cubicBezTo>
                <a:cubicBezTo>
                  <a:pt x="8641" y="5457"/>
                  <a:pt x="8643" y="5457"/>
                  <a:pt x="8644" y="5456"/>
                </a:cubicBezTo>
                <a:cubicBezTo>
                  <a:pt x="8697" y="5400"/>
                  <a:pt x="8729" y="5350"/>
                  <a:pt x="8729" y="5323"/>
                </a:cubicBezTo>
                <a:cubicBezTo>
                  <a:pt x="8729" y="5307"/>
                  <a:pt x="8748" y="5290"/>
                  <a:pt x="8778" y="5270"/>
                </a:cubicBezTo>
                <a:cubicBezTo>
                  <a:pt x="8803" y="5238"/>
                  <a:pt x="8848" y="5220"/>
                  <a:pt x="8909" y="5209"/>
                </a:cubicBezTo>
                <a:cubicBezTo>
                  <a:pt x="9125" y="5120"/>
                  <a:pt x="9484" y="5032"/>
                  <a:pt x="9787" y="4995"/>
                </a:cubicBezTo>
                <a:cubicBezTo>
                  <a:pt x="9856" y="4962"/>
                  <a:pt x="9919" y="4936"/>
                  <a:pt x="9974" y="4928"/>
                </a:cubicBezTo>
                <a:close/>
                <a:moveTo>
                  <a:pt x="9978" y="6279"/>
                </a:moveTo>
                <a:cubicBezTo>
                  <a:pt x="9955" y="6277"/>
                  <a:pt x="9924" y="6288"/>
                  <a:pt x="9893" y="6299"/>
                </a:cubicBezTo>
                <a:cubicBezTo>
                  <a:pt x="9846" y="6315"/>
                  <a:pt x="9791" y="6341"/>
                  <a:pt x="9731" y="6384"/>
                </a:cubicBezTo>
                <a:cubicBezTo>
                  <a:pt x="9600" y="6477"/>
                  <a:pt x="9534" y="6544"/>
                  <a:pt x="9526" y="6594"/>
                </a:cubicBezTo>
                <a:cubicBezTo>
                  <a:pt x="9522" y="6618"/>
                  <a:pt x="9535" y="6637"/>
                  <a:pt x="9561" y="6655"/>
                </a:cubicBezTo>
                <a:cubicBezTo>
                  <a:pt x="9588" y="6672"/>
                  <a:pt x="9629" y="6688"/>
                  <a:pt x="9685" y="6700"/>
                </a:cubicBezTo>
                <a:cubicBezTo>
                  <a:pt x="9732" y="6710"/>
                  <a:pt x="9773" y="6724"/>
                  <a:pt x="9801" y="6740"/>
                </a:cubicBezTo>
                <a:cubicBezTo>
                  <a:pt x="9830" y="6756"/>
                  <a:pt x="9844" y="6772"/>
                  <a:pt x="9840" y="6785"/>
                </a:cubicBezTo>
                <a:cubicBezTo>
                  <a:pt x="9832" y="6812"/>
                  <a:pt x="9833" y="6913"/>
                  <a:pt x="9840" y="7009"/>
                </a:cubicBezTo>
                <a:cubicBezTo>
                  <a:pt x="9847" y="7101"/>
                  <a:pt x="9900" y="7176"/>
                  <a:pt x="9960" y="7181"/>
                </a:cubicBezTo>
                <a:cubicBezTo>
                  <a:pt x="9967" y="7180"/>
                  <a:pt x="9974" y="7178"/>
                  <a:pt x="9981" y="7175"/>
                </a:cubicBezTo>
                <a:cubicBezTo>
                  <a:pt x="9992" y="7171"/>
                  <a:pt x="10005" y="7168"/>
                  <a:pt x="10013" y="7157"/>
                </a:cubicBezTo>
                <a:cubicBezTo>
                  <a:pt x="10061" y="7098"/>
                  <a:pt x="10065" y="6943"/>
                  <a:pt x="10045" y="6805"/>
                </a:cubicBezTo>
                <a:cubicBezTo>
                  <a:pt x="10027" y="6786"/>
                  <a:pt x="10020" y="6762"/>
                  <a:pt x="10031" y="6734"/>
                </a:cubicBezTo>
                <a:cubicBezTo>
                  <a:pt x="10011" y="6655"/>
                  <a:pt x="9985" y="6589"/>
                  <a:pt x="9942" y="6574"/>
                </a:cubicBezTo>
                <a:cubicBezTo>
                  <a:pt x="9939" y="6572"/>
                  <a:pt x="9942" y="6567"/>
                  <a:pt x="9939" y="6566"/>
                </a:cubicBezTo>
                <a:cubicBezTo>
                  <a:pt x="9885" y="6538"/>
                  <a:pt x="9891" y="6507"/>
                  <a:pt x="9971" y="6453"/>
                </a:cubicBezTo>
                <a:cubicBezTo>
                  <a:pt x="10041" y="6406"/>
                  <a:pt x="10065" y="6336"/>
                  <a:pt x="10024" y="6299"/>
                </a:cubicBezTo>
                <a:cubicBezTo>
                  <a:pt x="10012" y="6288"/>
                  <a:pt x="9997" y="6280"/>
                  <a:pt x="9978" y="6279"/>
                </a:cubicBezTo>
                <a:close/>
                <a:moveTo>
                  <a:pt x="9403" y="6837"/>
                </a:moveTo>
                <a:cubicBezTo>
                  <a:pt x="9344" y="6822"/>
                  <a:pt x="9236" y="6893"/>
                  <a:pt x="9134" y="6983"/>
                </a:cubicBezTo>
                <a:cubicBezTo>
                  <a:pt x="9037" y="7081"/>
                  <a:pt x="8955" y="7204"/>
                  <a:pt x="8955" y="7284"/>
                </a:cubicBezTo>
                <a:cubicBezTo>
                  <a:pt x="8955" y="7309"/>
                  <a:pt x="8956" y="7326"/>
                  <a:pt x="8958" y="7339"/>
                </a:cubicBezTo>
                <a:cubicBezTo>
                  <a:pt x="8970" y="7353"/>
                  <a:pt x="8982" y="7355"/>
                  <a:pt x="9000" y="7349"/>
                </a:cubicBezTo>
                <a:cubicBezTo>
                  <a:pt x="9040" y="7324"/>
                  <a:pt x="9114" y="7252"/>
                  <a:pt x="9265" y="7104"/>
                </a:cubicBezTo>
                <a:cubicBezTo>
                  <a:pt x="9394" y="6978"/>
                  <a:pt x="9452" y="6861"/>
                  <a:pt x="9403" y="6837"/>
                </a:cubicBezTo>
                <a:close/>
                <a:moveTo>
                  <a:pt x="9971" y="7405"/>
                </a:moveTo>
                <a:cubicBezTo>
                  <a:pt x="9955" y="7399"/>
                  <a:pt x="9941" y="7402"/>
                  <a:pt x="9928" y="7411"/>
                </a:cubicBezTo>
                <a:cubicBezTo>
                  <a:pt x="9915" y="7420"/>
                  <a:pt x="9902" y="7436"/>
                  <a:pt x="9893" y="7458"/>
                </a:cubicBezTo>
                <a:cubicBezTo>
                  <a:pt x="9875" y="7502"/>
                  <a:pt x="9869" y="7569"/>
                  <a:pt x="9872" y="7654"/>
                </a:cubicBezTo>
                <a:cubicBezTo>
                  <a:pt x="9877" y="7811"/>
                  <a:pt x="9927" y="7941"/>
                  <a:pt x="9981" y="7941"/>
                </a:cubicBezTo>
                <a:cubicBezTo>
                  <a:pt x="10048" y="7941"/>
                  <a:pt x="10079" y="7817"/>
                  <a:pt x="10076" y="7689"/>
                </a:cubicBezTo>
                <a:cubicBezTo>
                  <a:pt x="10074" y="7561"/>
                  <a:pt x="10038" y="7428"/>
                  <a:pt x="9971" y="7405"/>
                </a:cubicBezTo>
                <a:close/>
                <a:moveTo>
                  <a:pt x="8711" y="7549"/>
                </a:moveTo>
                <a:cubicBezTo>
                  <a:pt x="8703" y="7544"/>
                  <a:pt x="8685" y="7547"/>
                  <a:pt x="8669" y="7553"/>
                </a:cubicBezTo>
                <a:cubicBezTo>
                  <a:pt x="8628" y="7569"/>
                  <a:pt x="8566" y="7621"/>
                  <a:pt x="8464" y="7719"/>
                </a:cubicBezTo>
                <a:cubicBezTo>
                  <a:pt x="8320" y="7858"/>
                  <a:pt x="8224" y="7996"/>
                  <a:pt x="8252" y="8026"/>
                </a:cubicBezTo>
                <a:cubicBezTo>
                  <a:pt x="8272" y="8046"/>
                  <a:pt x="8309" y="8038"/>
                  <a:pt x="8358" y="8012"/>
                </a:cubicBezTo>
                <a:cubicBezTo>
                  <a:pt x="8406" y="7987"/>
                  <a:pt x="8463" y="7943"/>
                  <a:pt x="8517" y="7893"/>
                </a:cubicBezTo>
                <a:cubicBezTo>
                  <a:pt x="8626" y="7793"/>
                  <a:pt x="8726" y="7666"/>
                  <a:pt x="8725" y="7593"/>
                </a:cubicBezTo>
                <a:cubicBezTo>
                  <a:pt x="8725" y="7570"/>
                  <a:pt x="8721" y="7556"/>
                  <a:pt x="8711" y="7549"/>
                </a:cubicBezTo>
                <a:close/>
                <a:moveTo>
                  <a:pt x="10105" y="8095"/>
                </a:moveTo>
                <a:cubicBezTo>
                  <a:pt x="10101" y="8095"/>
                  <a:pt x="10094" y="8099"/>
                  <a:pt x="10091" y="8099"/>
                </a:cubicBezTo>
                <a:cubicBezTo>
                  <a:pt x="10074" y="8100"/>
                  <a:pt x="10055" y="8100"/>
                  <a:pt x="10031" y="8105"/>
                </a:cubicBezTo>
                <a:cubicBezTo>
                  <a:pt x="10025" y="8106"/>
                  <a:pt x="10018" y="8111"/>
                  <a:pt x="10013" y="8113"/>
                </a:cubicBezTo>
                <a:cubicBezTo>
                  <a:pt x="9872" y="8159"/>
                  <a:pt x="9802" y="8499"/>
                  <a:pt x="9875" y="8655"/>
                </a:cubicBezTo>
                <a:cubicBezTo>
                  <a:pt x="9943" y="8723"/>
                  <a:pt x="9991" y="8756"/>
                  <a:pt x="10024" y="8752"/>
                </a:cubicBezTo>
                <a:cubicBezTo>
                  <a:pt x="10026" y="8752"/>
                  <a:pt x="10028" y="8752"/>
                  <a:pt x="10031" y="8752"/>
                </a:cubicBezTo>
                <a:cubicBezTo>
                  <a:pt x="10041" y="8748"/>
                  <a:pt x="10049" y="8734"/>
                  <a:pt x="10055" y="8722"/>
                </a:cubicBezTo>
                <a:cubicBezTo>
                  <a:pt x="10068" y="8697"/>
                  <a:pt x="10074" y="8663"/>
                  <a:pt x="10069" y="8588"/>
                </a:cubicBezTo>
                <a:cubicBezTo>
                  <a:pt x="10063" y="8492"/>
                  <a:pt x="10089" y="8336"/>
                  <a:pt x="10126" y="8241"/>
                </a:cubicBezTo>
                <a:cubicBezTo>
                  <a:pt x="10152" y="8176"/>
                  <a:pt x="10156" y="8140"/>
                  <a:pt x="10143" y="8119"/>
                </a:cubicBezTo>
                <a:cubicBezTo>
                  <a:pt x="10142" y="8116"/>
                  <a:pt x="10142" y="8113"/>
                  <a:pt x="10140" y="8111"/>
                </a:cubicBezTo>
                <a:cubicBezTo>
                  <a:pt x="10132" y="8103"/>
                  <a:pt x="10123" y="8096"/>
                  <a:pt x="10105" y="8095"/>
                </a:cubicBezTo>
                <a:close/>
                <a:moveTo>
                  <a:pt x="8065" y="8202"/>
                </a:moveTo>
                <a:cubicBezTo>
                  <a:pt x="8016" y="8205"/>
                  <a:pt x="7915" y="8273"/>
                  <a:pt x="7794" y="8415"/>
                </a:cubicBezTo>
                <a:cubicBezTo>
                  <a:pt x="7690" y="8537"/>
                  <a:pt x="7605" y="8649"/>
                  <a:pt x="7603" y="8667"/>
                </a:cubicBezTo>
                <a:cubicBezTo>
                  <a:pt x="7604" y="8668"/>
                  <a:pt x="7603" y="8670"/>
                  <a:pt x="7603" y="8671"/>
                </a:cubicBezTo>
                <a:cubicBezTo>
                  <a:pt x="7606" y="8685"/>
                  <a:pt x="7647" y="8694"/>
                  <a:pt x="7699" y="8696"/>
                </a:cubicBezTo>
                <a:cubicBezTo>
                  <a:pt x="7770" y="8694"/>
                  <a:pt x="7829" y="8686"/>
                  <a:pt x="7829" y="8675"/>
                </a:cubicBezTo>
                <a:cubicBezTo>
                  <a:pt x="7829" y="8661"/>
                  <a:pt x="7905" y="8547"/>
                  <a:pt x="7998" y="8421"/>
                </a:cubicBezTo>
                <a:cubicBezTo>
                  <a:pt x="8055" y="8346"/>
                  <a:pt x="8085" y="8292"/>
                  <a:pt x="8094" y="8255"/>
                </a:cubicBezTo>
                <a:cubicBezTo>
                  <a:pt x="8094" y="8254"/>
                  <a:pt x="8093" y="8254"/>
                  <a:pt x="8094" y="8253"/>
                </a:cubicBezTo>
                <a:cubicBezTo>
                  <a:pt x="8095" y="8247"/>
                  <a:pt x="8093" y="8243"/>
                  <a:pt x="8094" y="8237"/>
                </a:cubicBezTo>
                <a:cubicBezTo>
                  <a:pt x="8094" y="8227"/>
                  <a:pt x="8094" y="8216"/>
                  <a:pt x="8090" y="8210"/>
                </a:cubicBezTo>
                <a:cubicBezTo>
                  <a:pt x="8085" y="8203"/>
                  <a:pt x="8076" y="8202"/>
                  <a:pt x="8065" y="8202"/>
                </a:cubicBezTo>
                <a:close/>
                <a:moveTo>
                  <a:pt x="7448" y="8940"/>
                </a:moveTo>
                <a:cubicBezTo>
                  <a:pt x="7419" y="8942"/>
                  <a:pt x="7364" y="8967"/>
                  <a:pt x="7296" y="9001"/>
                </a:cubicBezTo>
                <a:cubicBezTo>
                  <a:pt x="7218" y="9062"/>
                  <a:pt x="7131" y="9133"/>
                  <a:pt x="7004" y="9266"/>
                </a:cubicBezTo>
                <a:cubicBezTo>
                  <a:pt x="6962" y="9309"/>
                  <a:pt x="6912" y="9359"/>
                  <a:pt x="6862" y="9411"/>
                </a:cubicBezTo>
                <a:cubicBezTo>
                  <a:pt x="6862" y="9443"/>
                  <a:pt x="6851" y="9475"/>
                  <a:pt x="6817" y="9496"/>
                </a:cubicBezTo>
                <a:cubicBezTo>
                  <a:pt x="6769" y="9523"/>
                  <a:pt x="6647" y="9637"/>
                  <a:pt x="6534" y="9747"/>
                </a:cubicBezTo>
                <a:cubicBezTo>
                  <a:pt x="6522" y="9759"/>
                  <a:pt x="6503" y="9780"/>
                  <a:pt x="6492" y="9790"/>
                </a:cubicBezTo>
                <a:cubicBezTo>
                  <a:pt x="6359" y="9922"/>
                  <a:pt x="6252" y="10041"/>
                  <a:pt x="6252" y="10057"/>
                </a:cubicBezTo>
                <a:cubicBezTo>
                  <a:pt x="6252" y="10074"/>
                  <a:pt x="6298" y="10087"/>
                  <a:pt x="6354" y="10087"/>
                </a:cubicBezTo>
                <a:cubicBezTo>
                  <a:pt x="6358" y="10087"/>
                  <a:pt x="6367" y="10079"/>
                  <a:pt x="6372" y="10077"/>
                </a:cubicBezTo>
                <a:cubicBezTo>
                  <a:pt x="6397" y="10071"/>
                  <a:pt x="6433" y="10049"/>
                  <a:pt x="6478" y="10014"/>
                </a:cubicBezTo>
                <a:cubicBezTo>
                  <a:pt x="6506" y="9991"/>
                  <a:pt x="6536" y="9961"/>
                  <a:pt x="6566" y="9933"/>
                </a:cubicBezTo>
                <a:cubicBezTo>
                  <a:pt x="6595" y="9906"/>
                  <a:pt x="6625" y="9878"/>
                  <a:pt x="6654" y="9846"/>
                </a:cubicBezTo>
                <a:cubicBezTo>
                  <a:pt x="6740" y="9754"/>
                  <a:pt x="6813" y="9662"/>
                  <a:pt x="6813" y="9624"/>
                </a:cubicBezTo>
                <a:cubicBezTo>
                  <a:pt x="6813" y="9605"/>
                  <a:pt x="6966" y="9462"/>
                  <a:pt x="7152" y="9308"/>
                </a:cubicBezTo>
                <a:cubicBezTo>
                  <a:pt x="7235" y="9238"/>
                  <a:pt x="7308" y="9169"/>
                  <a:pt x="7367" y="9108"/>
                </a:cubicBezTo>
                <a:cubicBezTo>
                  <a:pt x="7376" y="9098"/>
                  <a:pt x="7391" y="9085"/>
                  <a:pt x="7399" y="9076"/>
                </a:cubicBezTo>
                <a:cubicBezTo>
                  <a:pt x="7446" y="9024"/>
                  <a:pt x="7470" y="8983"/>
                  <a:pt x="7476" y="8959"/>
                </a:cubicBezTo>
                <a:cubicBezTo>
                  <a:pt x="7476" y="8959"/>
                  <a:pt x="7480" y="8958"/>
                  <a:pt x="7480" y="8957"/>
                </a:cubicBezTo>
                <a:cubicBezTo>
                  <a:pt x="7479" y="8945"/>
                  <a:pt x="7468" y="8938"/>
                  <a:pt x="7448" y="8940"/>
                </a:cubicBezTo>
                <a:close/>
                <a:moveTo>
                  <a:pt x="9967" y="8983"/>
                </a:moveTo>
                <a:cubicBezTo>
                  <a:pt x="9943" y="8983"/>
                  <a:pt x="9922" y="8997"/>
                  <a:pt x="9900" y="9015"/>
                </a:cubicBezTo>
                <a:cubicBezTo>
                  <a:pt x="9900" y="9016"/>
                  <a:pt x="9897" y="9016"/>
                  <a:pt x="9897" y="9017"/>
                </a:cubicBezTo>
                <a:cubicBezTo>
                  <a:pt x="9878" y="9059"/>
                  <a:pt x="9874" y="9129"/>
                  <a:pt x="9882" y="9230"/>
                </a:cubicBezTo>
                <a:cubicBezTo>
                  <a:pt x="9894" y="9381"/>
                  <a:pt x="9942" y="9482"/>
                  <a:pt x="9988" y="9511"/>
                </a:cubicBezTo>
                <a:cubicBezTo>
                  <a:pt x="10014" y="9506"/>
                  <a:pt x="10034" y="9497"/>
                  <a:pt x="10055" y="9484"/>
                </a:cubicBezTo>
                <a:cubicBezTo>
                  <a:pt x="10071" y="9458"/>
                  <a:pt x="10085" y="9422"/>
                  <a:pt x="10091" y="9361"/>
                </a:cubicBezTo>
                <a:cubicBezTo>
                  <a:pt x="10098" y="9281"/>
                  <a:pt x="10111" y="9181"/>
                  <a:pt x="10119" y="9120"/>
                </a:cubicBezTo>
                <a:cubicBezTo>
                  <a:pt x="10086" y="9044"/>
                  <a:pt x="10034" y="8983"/>
                  <a:pt x="9967" y="8983"/>
                </a:cubicBezTo>
                <a:close/>
                <a:moveTo>
                  <a:pt x="9939" y="9725"/>
                </a:moveTo>
                <a:cubicBezTo>
                  <a:pt x="9934" y="9729"/>
                  <a:pt x="9929" y="9726"/>
                  <a:pt x="9925" y="9731"/>
                </a:cubicBezTo>
                <a:cubicBezTo>
                  <a:pt x="9841" y="9827"/>
                  <a:pt x="9829" y="10192"/>
                  <a:pt x="9918" y="10279"/>
                </a:cubicBezTo>
                <a:cubicBezTo>
                  <a:pt x="9944" y="10299"/>
                  <a:pt x="9973" y="10319"/>
                  <a:pt x="9992" y="10326"/>
                </a:cubicBezTo>
                <a:cubicBezTo>
                  <a:pt x="10001" y="10330"/>
                  <a:pt x="10005" y="10330"/>
                  <a:pt x="10013" y="10330"/>
                </a:cubicBezTo>
                <a:cubicBezTo>
                  <a:pt x="10027" y="10331"/>
                  <a:pt x="10040" y="10325"/>
                  <a:pt x="10048" y="10313"/>
                </a:cubicBezTo>
                <a:cubicBezTo>
                  <a:pt x="10052" y="10307"/>
                  <a:pt x="10052" y="10292"/>
                  <a:pt x="10055" y="10285"/>
                </a:cubicBezTo>
                <a:cubicBezTo>
                  <a:pt x="10071" y="10243"/>
                  <a:pt x="10080" y="10171"/>
                  <a:pt x="10080" y="10028"/>
                </a:cubicBezTo>
                <a:cubicBezTo>
                  <a:pt x="10080" y="10027"/>
                  <a:pt x="10080" y="10027"/>
                  <a:pt x="10080" y="10026"/>
                </a:cubicBezTo>
                <a:cubicBezTo>
                  <a:pt x="10080" y="10024"/>
                  <a:pt x="10080" y="10022"/>
                  <a:pt x="10080" y="10020"/>
                </a:cubicBezTo>
                <a:cubicBezTo>
                  <a:pt x="10079" y="9901"/>
                  <a:pt x="10052" y="9801"/>
                  <a:pt x="10016" y="9749"/>
                </a:cubicBezTo>
                <a:cubicBezTo>
                  <a:pt x="10011" y="9744"/>
                  <a:pt x="10009" y="9734"/>
                  <a:pt x="10002" y="9731"/>
                </a:cubicBezTo>
                <a:cubicBezTo>
                  <a:pt x="9985" y="9722"/>
                  <a:pt x="9963" y="9721"/>
                  <a:pt x="9939" y="9725"/>
                </a:cubicBezTo>
                <a:close/>
                <a:moveTo>
                  <a:pt x="6079" y="10324"/>
                </a:moveTo>
                <a:cubicBezTo>
                  <a:pt x="6033" y="10321"/>
                  <a:pt x="5941" y="10392"/>
                  <a:pt x="5811" y="10518"/>
                </a:cubicBezTo>
                <a:cubicBezTo>
                  <a:pt x="5789" y="10542"/>
                  <a:pt x="5767" y="10561"/>
                  <a:pt x="5741" y="10590"/>
                </a:cubicBezTo>
                <a:cubicBezTo>
                  <a:pt x="5617" y="10722"/>
                  <a:pt x="5555" y="10821"/>
                  <a:pt x="5617" y="10807"/>
                </a:cubicBezTo>
                <a:cubicBezTo>
                  <a:pt x="5639" y="10802"/>
                  <a:pt x="5664" y="10787"/>
                  <a:pt x="5688" y="10777"/>
                </a:cubicBezTo>
                <a:cubicBezTo>
                  <a:pt x="5729" y="10749"/>
                  <a:pt x="5760" y="10723"/>
                  <a:pt x="5811" y="10692"/>
                </a:cubicBezTo>
                <a:lnTo>
                  <a:pt x="5973" y="10595"/>
                </a:lnTo>
                <a:cubicBezTo>
                  <a:pt x="6070" y="10505"/>
                  <a:pt x="6134" y="10411"/>
                  <a:pt x="6114" y="10356"/>
                </a:cubicBezTo>
                <a:cubicBezTo>
                  <a:pt x="6109" y="10339"/>
                  <a:pt x="6097" y="10329"/>
                  <a:pt x="6083" y="10326"/>
                </a:cubicBezTo>
                <a:cubicBezTo>
                  <a:pt x="6081" y="10326"/>
                  <a:pt x="6081" y="10325"/>
                  <a:pt x="6079" y="10324"/>
                </a:cubicBezTo>
                <a:close/>
                <a:moveTo>
                  <a:pt x="9967" y="10548"/>
                </a:moveTo>
                <a:cubicBezTo>
                  <a:pt x="9932" y="10584"/>
                  <a:pt x="9906" y="10688"/>
                  <a:pt x="9904" y="10815"/>
                </a:cubicBezTo>
                <a:cubicBezTo>
                  <a:pt x="9900" y="10971"/>
                  <a:pt x="9934" y="11100"/>
                  <a:pt x="9985" y="11100"/>
                </a:cubicBezTo>
                <a:cubicBezTo>
                  <a:pt x="10035" y="11100"/>
                  <a:pt x="10080" y="10971"/>
                  <a:pt x="10080" y="10815"/>
                </a:cubicBezTo>
                <a:cubicBezTo>
                  <a:pt x="10080" y="10704"/>
                  <a:pt x="10058" y="10611"/>
                  <a:pt x="10031" y="10564"/>
                </a:cubicBezTo>
                <a:cubicBezTo>
                  <a:pt x="10020" y="10558"/>
                  <a:pt x="10011" y="10550"/>
                  <a:pt x="9999" y="10548"/>
                </a:cubicBezTo>
                <a:cubicBezTo>
                  <a:pt x="9988" y="10546"/>
                  <a:pt x="9977" y="10547"/>
                  <a:pt x="9967" y="10548"/>
                </a:cubicBezTo>
                <a:close/>
                <a:moveTo>
                  <a:pt x="5469" y="10973"/>
                </a:moveTo>
                <a:cubicBezTo>
                  <a:pt x="5407" y="10973"/>
                  <a:pt x="5257" y="11088"/>
                  <a:pt x="5137" y="11227"/>
                </a:cubicBezTo>
                <a:cubicBezTo>
                  <a:pt x="5055" y="11322"/>
                  <a:pt x="5009" y="11403"/>
                  <a:pt x="5003" y="11446"/>
                </a:cubicBezTo>
                <a:cubicBezTo>
                  <a:pt x="5077" y="11441"/>
                  <a:pt x="5177" y="11377"/>
                  <a:pt x="5271" y="11300"/>
                </a:cubicBezTo>
                <a:cubicBezTo>
                  <a:pt x="5298" y="11274"/>
                  <a:pt x="5326" y="11255"/>
                  <a:pt x="5352" y="11227"/>
                </a:cubicBezTo>
                <a:cubicBezTo>
                  <a:pt x="5479" y="11088"/>
                  <a:pt x="5531" y="10973"/>
                  <a:pt x="5469" y="10973"/>
                </a:cubicBezTo>
                <a:close/>
                <a:moveTo>
                  <a:pt x="10009" y="11337"/>
                </a:moveTo>
                <a:cubicBezTo>
                  <a:pt x="9993" y="11353"/>
                  <a:pt x="9978" y="11425"/>
                  <a:pt x="9956" y="11559"/>
                </a:cubicBezTo>
                <a:cubicBezTo>
                  <a:pt x="9931" y="11712"/>
                  <a:pt x="9942" y="11827"/>
                  <a:pt x="9974" y="11846"/>
                </a:cubicBezTo>
                <a:cubicBezTo>
                  <a:pt x="9978" y="11849"/>
                  <a:pt x="9984" y="11852"/>
                  <a:pt x="9988" y="11854"/>
                </a:cubicBezTo>
                <a:cubicBezTo>
                  <a:pt x="10002" y="11852"/>
                  <a:pt x="10012" y="11844"/>
                  <a:pt x="10024" y="11838"/>
                </a:cubicBezTo>
                <a:cubicBezTo>
                  <a:pt x="10025" y="11836"/>
                  <a:pt x="10026" y="11837"/>
                  <a:pt x="10027" y="11836"/>
                </a:cubicBezTo>
                <a:cubicBezTo>
                  <a:pt x="10057" y="11793"/>
                  <a:pt x="10080" y="11690"/>
                  <a:pt x="10080" y="11573"/>
                </a:cubicBezTo>
                <a:cubicBezTo>
                  <a:pt x="10080" y="11505"/>
                  <a:pt x="10067" y="11448"/>
                  <a:pt x="10055" y="11399"/>
                </a:cubicBezTo>
                <a:cubicBezTo>
                  <a:pt x="10036" y="11353"/>
                  <a:pt x="10022" y="11326"/>
                  <a:pt x="10009" y="11337"/>
                </a:cubicBezTo>
                <a:close/>
                <a:moveTo>
                  <a:pt x="4799" y="11670"/>
                </a:moveTo>
                <a:cubicBezTo>
                  <a:pt x="4736" y="11673"/>
                  <a:pt x="4569" y="11795"/>
                  <a:pt x="4418" y="11947"/>
                </a:cubicBezTo>
                <a:cubicBezTo>
                  <a:pt x="4264" y="12100"/>
                  <a:pt x="4200" y="12214"/>
                  <a:pt x="4276" y="12198"/>
                </a:cubicBezTo>
                <a:cubicBezTo>
                  <a:pt x="4319" y="12189"/>
                  <a:pt x="4381" y="12150"/>
                  <a:pt x="4446" y="12103"/>
                </a:cubicBezTo>
                <a:cubicBezTo>
                  <a:pt x="4454" y="12097"/>
                  <a:pt x="4462" y="12091"/>
                  <a:pt x="4470" y="12085"/>
                </a:cubicBezTo>
                <a:cubicBezTo>
                  <a:pt x="4634" y="11960"/>
                  <a:pt x="4813" y="11772"/>
                  <a:pt x="4827" y="11699"/>
                </a:cubicBezTo>
                <a:cubicBezTo>
                  <a:pt x="4821" y="11690"/>
                  <a:pt x="4807" y="11679"/>
                  <a:pt x="4799" y="11670"/>
                </a:cubicBezTo>
                <a:close/>
                <a:moveTo>
                  <a:pt x="9999" y="12053"/>
                </a:moveTo>
                <a:cubicBezTo>
                  <a:pt x="9953" y="12041"/>
                  <a:pt x="9942" y="12121"/>
                  <a:pt x="9925" y="12380"/>
                </a:cubicBezTo>
                <a:cubicBezTo>
                  <a:pt x="9916" y="12507"/>
                  <a:pt x="9943" y="12606"/>
                  <a:pt x="9981" y="12611"/>
                </a:cubicBezTo>
                <a:cubicBezTo>
                  <a:pt x="10035" y="12602"/>
                  <a:pt x="10078" y="12508"/>
                  <a:pt x="10098" y="12398"/>
                </a:cubicBezTo>
                <a:cubicBezTo>
                  <a:pt x="10098" y="12395"/>
                  <a:pt x="10097" y="12393"/>
                  <a:pt x="10098" y="12390"/>
                </a:cubicBezTo>
                <a:cubicBezTo>
                  <a:pt x="10098" y="12389"/>
                  <a:pt x="10098" y="12388"/>
                  <a:pt x="10098" y="12388"/>
                </a:cubicBezTo>
                <a:cubicBezTo>
                  <a:pt x="10106" y="12328"/>
                  <a:pt x="10111" y="12267"/>
                  <a:pt x="10105" y="12214"/>
                </a:cubicBezTo>
                <a:cubicBezTo>
                  <a:pt x="10105" y="12213"/>
                  <a:pt x="10105" y="12212"/>
                  <a:pt x="10105" y="12212"/>
                </a:cubicBezTo>
                <a:cubicBezTo>
                  <a:pt x="10098" y="12159"/>
                  <a:pt x="10080" y="12115"/>
                  <a:pt x="10055" y="12093"/>
                </a:cubicBezTo>
                <a:cubicBezTo>
                  <a:pt x="10031" y="12071"/>
                  <a:pt x="10014" y="12058"/>
                  <a:pt x="9999" y="12053"/>
                </a:cubicBezTo>
                <a:close/>
                <a:moveTo>
                  <a:pt x="4153" y="12350"/>
                </a:moveTo>
                <a:cubicBezTo>
                  <a:pt x="4117" y="12349"/>
                  <a:pt x="4032" y="12392"/>
                  <a:pt x="3902" y="12481"/>
                </a:cubicBezTo>
                <a:cubicBezTo>
                  <a:pt x="3812" y="12564"/>
                  <a:pt x="3728" y="12670"/>
                  <a:pt x="3701" y="12764"/>
                </a:cubicBezTo>
                <a:cubicBezTo>
                  <a:pt x="3691" y="12798"/>
                  <a:pt x="3674" y="12825"/>
                  <a:pt x="3659" y="12853"/>
                </a:cubicBezTo>
                <a:cubicBezTo>
                  <a:pt x="3703" y="12915"/>
                  <a:pt x="3759" y="12884"/>
                  <a:pt x="3927" y="12704"/>
                </a:cubicBezTo>
                <a:cubicBezTo>
                  <a:pt x="3984" y="12644"/>
                  <a:pt x="4014" y="12601"/>
                  <a:pt x="4051" y="12556"/>
                </a:cubicBezTo>
                <a:cubicBezTo>
                  <a:pt x="4109" y="12471"/>
                  <a:pt x="4156" y="12395"/>
                  <a:pt x="4160" y="12362"/>
                </a:cubicBezTo>
                <a:cubicBezTo>
                  <a:pt x="4160" y="12361"/>
                  <a:pt x="4163" y="12359"/>
                  <a:pt x="4163" y="12358"/>
                </a:cubicBezTo>
                <a:cubicBezTo>
                  <a:pt x="4160" y="12356"/>
                  <a:pt x="4159" y="12350"/>
                  <a:pt x="4153" y="12350"/>
                </a:cubicBezTo>
                <a:close/>
                <a:moveTo>
                  <a:pt x="10062" y="12900"/>
                </a:moveTo>
                <a:cubicBezTo>
                  <a:pt x="10006" y="12894"/>
                  <a:pt x="9964" y="12997"/>
                  <a:pt x="9964" y="13159"/>
                </a:cubicBezTo>
                <a:cubicBezTo>
                  <a:pt x="9964" y="13286"/>
                  <a:pt x="9982" y="13367"/>
                  <a:pt x="10002" y="13399"/>
                </a:cubicBezTo>
                <a:cubicBezTo>
                  <a:pt x="10011" y="13408"/>
                  <a:pt x="10020" y="13417"/>
                  <a:pt x="10027" y="13416"/>
                </a:cubicBezTo>
                <a:cubicBezTo>
                  <a:pt x="10078" y="13377"/>
                  <a:pt x="10115" y="13266"/>
                  <a:pt x="10126" y="13153"/>
                </a:cubicBezTo>
                <a:cubicBezTo>
                  <a:pt x="10138" y="13036"/>
                  <a:pt x="10122" y="12923"/>
                  <a:pt x="10073" y="12902"/>
                </a:cubicBezTo>
                <a:cubicBezTo>
                  <a:pt x="10069" y="12901"/>
                  <a:pt x="10066" y="12901"/>
                  <a:pt x="10062" y="12900"/>
                </a:cubicBezTo>
                <a:close/>
                <a:moveTo>
                  <a:pt x="10027" y="13727"/>
                </a:moveTo>
                <a:cubicBezTo>
                  <a:pt x="10010" y="13713"/>
                  <a:pt x="9999" y="13781"/>
                  <a:pt x="9999" y="13911"/>
                </a:cubicBezTo>
                <a:cubicBezTo>
                  <a:pt x="9998" y="14085"/>
                  <a:pt x="10018" y="14163"/>
                  <a:pt x="10045" y="14085"/>
                </a:cubicBezTo>
                <a:cubicBezTo>
                  <a:pt x="10071" y="14007"/>
                  <a:pt x="10074" y="13867"/>
                  <a:pt x="10048" y="13771"/>
                </a:cubicBezTo>
                <a:cubicBezTo>
                  <a:pt x="10042" y="13747"/>
                  <a:pt x="10033" y="13732"/>
                  <a:pt x="10027" y="13727"/>
                </a:cubicBezTo>
                <a:close/>
                <a:moveTo>
                  <a:pt x="10031" y="14441"/>
                </a:moveTo>
                <a:cubicBezTo>
                  <a:pt x="10019" y="14430"/>
                  <a:pt x="10006" y="14496"/>
                  <a:pt x="9988" y="14629"/>
                </a:cubicBezTo>
                <a:cubicBezTo>
                  <a:pt x="9972" y="14747"/>
                  <a:pt x="9981" y="14855"/>
                  <a:pt x="9999" y="14928"/>
                </a:cubicBezTo>
                <a:cubicBezTo>
                  <a:pt x="10008" y="14951"/>
                  <a:pt x="10011" y="14980"/>
                  <a:pt x="10024" y="15001"/>
                </a:cubicBezTo>
                <a:cubicBezTo>
                  <a:pt x="10045" y="15038"/>
                  <a:pt x="10065" y="15058"/>
                  <a:pt x="10080" y="15068"/>
                </a:cubicBezTo>
                <a:cubicBezTo>
                  <a:pt x="10123" y="15089"/>
                  <a:pt x="10120" y="14983"/>
                  <a:pt x="10080" y="14716"/>
                </a:cubicBezTo>
                <a:cubicBezTo>
                  <a:pt x="10054" y="14540"/>
                  <a:pt x="10042" y="14452"/>
                  <a:pt x="10031" y="14441"/>
                </a:cubicBezTo>
                <a:close/>
                <a:moveTo>
                  <a:pt x="10091" y="15199"/>
                </a:moveTo>
                <a:cubicBezTo>
                  <a:pt x="10072" y="15208"/>
                  <a:pt x="10057" y="15211"/>
                  <a:pt x="10027" y="15232"/>
                </a:cubicBezTo>
                <a:cubicBezTo>
                  <a:pt x="9996" y="15287"/>
                  <a:pt x="9972" y="15384"/>
                  <a:pt x="9978" y="15509"/>
                </a:cubicBezTo>
                <a:cubicBezTo>
                  <a:pt x="9991" y="15821"/>
                  <a:pt x="10039" y="15776"/>
                  <a:pt x="10105" y="15385"/>
                </a:cubicBezTo>
                <a:cubicBezTo>
                  <a:pt x="10120" y="15296"/>
                  <a:pt x="10112" y="15228"/>
                  <a:pt x="10091" y="15199"/>
                </a:cubicBezTo>
                <a:close/>
                <a:moveTo>
                  <a:pt x="10031" y="16024"/>
                </a:moveTo>
                <a:cubicBezTo>
                  <a:pt x="9997" y="16019"/>
                  <a:pt x="9978" y="16102"/>
                  <a:pt x="9974" y="16275"/>
                </a:cubicBezTo>
                <a:cubicBezTo>
                  <a:pt x="9970" y="16454"/>
                  <a:pt x="9988" y="16557"/>
                  <a:pt x="10016" y="16576"/>
                </a:cubicBezTo>
                <a:cubicBezTo>
                  <a:pt x="10017" y="16576"/>
                  <a:pt x="10019" y="16576"/>
                  <a:pt x="10020" y="16576"/>
                </a:cubicBezTo>
                <a:cubicBezTo>
                  <a:pt x="10026" y="16579"/>
                  <a:pt x="10031" y="16578"/>
                  <a:pt x="10038" y="16574"/>
                </a:cubicBezTo>
                <a:cubicBezTo>
                  <a:pt x="10051" y="16565"/>
                  <a:pt x="10059" y="16543"/>
                  <a:pt x="10069" y="16524"/>
                </a:cubicBezTo>
                <a:cubicBezTo>
                  <a:pt x="10081" y="16498"/>
                  <a:pt x="10093" y="16455"/>
                  <a:pt x="10105" y="16408"/>
                </a:cubicBezTo>
                <a:cubicBezTo>
                  <a:pt x="10108" y="16385"/>
                  <a:pt x="10117" y="16366"/>
                  <a:pt x="10119" y="16342"/>
                </a:cubicBezTo>
                <a:cubicBezTo>
                  <a:pt x="10122" y="16289"/>
                  <a:pt x="10119" y="16233"/>
                  <a:pt x="10112" y="16184"/>
                </a:cubicBezTo>
                <a:cubicBezTo>
                  <a:pt x="10111" y="16183"/>
                  <a:pt x="10112" y="16181"/>
                  <a:pt x="10112" y="16180"/>
                </a:cubicBezTo>
                <a:cubicBezTo>
                  <a:pt x="10104" y="16130"/>
                  <a:pt x="10090" y="16087"/>
                  <a:pt x="10069" y="16057"/>
                </a:cubicBezTo>
                <a:cubicBezTo>
                  <a:pt x="10055" y="16036"/>
                  <a:pt x="10042" y="16025"/>
                  <a:pt x="10031" y="16024"/>
                </a:cubicBezTo>
                <a:close/>
                <a:moveTo>
                  <a:pt x="10031" y="16829"/>
                </a:moveTo>
                <a:cubicBezTo>
                  <a:pt x="10023" y="16825"/>
                  <a:pt x="10018" y="16826"/>
                  <a:pt x="10009" y="16831"/>
                </a:cubicBezTo>
                <a:cubicBezTo>
                  <a:pt x="10002" y="16835"/>
                  <a:pt x="9990" y="16847"/>
                  <a:pt x="9981" y="16859"/>
                </a:cubicBezTo>
                <a:cubicBezTo>
                  <a:pt x="9981" y="16861"/>
                  <a:pt x="9982" y="16860"/>
                  <a:pt x="9981" y="16863"/>
                </a:cubicBezTo>
                <a:cubicBezTo>
                  <a:pt x="9972" y="16913"/>
                  <a:pt x="9964" y="16986"/>
                  <a:pt x="9964" y="17070"/>
                </a:cubicBezTo>
                <a:cubicBezTo>
                  <a:pt x="9964" y="17150"/>
                  <a:pt x="9972" y="17215"/>
                  <a:pt x="9985" y="17262"/>
                </a:cubicBezTo>
                <a:cubicBezTo>
                  <a:pt x="10010" y="17300"/>
                  <a:pt x="10036" y="17319"/>
                  <a:pt x="10059" y="17300"/>
                </a:cubicBezTo>
                <a:cubicBezTo>
                  <a:pt x="10070" y="17282"/>
                  <a:pt x="10081" y="17268"/>
                  <a:pt x="10087" y="17234"/>
                </a:cubicBezTo>
                <a:cubicBezTo>
                  <a:pt x="10101" y="17153"/>
                  <a:pt x="10097" y="17041"/>
                  <a:pt x="10080" y="16948"/>
                </a:cubicBezTo>
                <a:cubicBezTo>
                  <a:pt x="10065" y="16895"/>
                  <a:pt x="10047" y="16838"/>
                  <a:pt x="10031" y="16829"/>
                </a:cubicBezTo>
                <a:close/>
                <a:moveTo>
                  <a:pt x="19817" y="17549"/>
                </a:moveTo>
                <a:cubicBezTo>
                  <a:pt x="19810" y="17548"/>
                  <a:pt x="19798" y="17551"/>
                  <a:pt x="19789" y="17551"/>
                </a:cubicBezTo>
                <a:cubicBezTo>
                  <a:pt x="19713" y="17563"/>
                  <a:pt x="19471" y="17705"/>
                  <a:pt x="19267" y="17842"/>
                </a:cubicBezTo>
                <a:cubicBezTo>
                  <a:pt x="19258" y="17849"/>
                  <a:pt x="19251" y="17855"/>
                  <a:pt x="19239" y="17862"/>
                </a:cubicBezTo>
                <a:cubicBezTo>
                  <a:pt x="19128" y="17937"/>
                  <a:pt x="19044" y="18001"/>
                  <a:pt x="19013" y="18040"/>
                </a:cubicBezTo>
                <a:cubicBezTo>
                  <a:pt x="19000" y="18060"/>
                  <a:pt x="18974" y="18085"/>
                  <a:pt x="18946" y="18111"/>
                </a:cubicBezTo>
                <a:cubicBezTo>
                  <a:pt x="18900" y="18160"/>
                  <a:pt x="18827" y="18221"/>
                  <a:pt x="18738" y="18275"/>
                </a:cubicBezTo>
                <a:cubicBezTo>
                  <a:pt x="18719" y="18286"/>
                  <a:pt x="18706" y="18297"/>
                  <a:pt x="18688" y="18309"/>
                </a:cubicBezTo>
                <a:cubicBezTo>
                  <a:pt x="18595" y="18377"/>
                  <a:pt x="18525" y="18435"/>
                  <a:pt x="18523" y="18451"/>
                </a:cubicBezTo>
                <a:cubicBezTo>
                  <a:pt x="18523" y="18464"/>
                  <a:pt x="18533" y="18470"/>
                  <a:pt x="18544" y="18477"/>
                </a:cubicBezTo>
                <a:cubicBezTo>
                  <a:pt x="18568" y="18485"/>
                  <a:pt x="18617" y="18482"/>
                  <a:pt x="18667" y="18475"/>
                </a:cubicBezTo>
                <a:cubicBezTo>
                  <a:pt x="18715" y="18458"/>
                  <a:pt x="18761" y="18432"/>
                  <a:pt x="18787" y="18394"/>
                </a:cubicBezTo>
                <a:cubicBezTo>
                  <a:pt x="18824" y="18339"/>
                  <a:pt x="18907" y="18312"/>
                  <a:pt x="18971" y="18334"/>
                </a:cubicBezTo>
                <a:cubicBezTo>
                  <a:pt x="18987" y="18340"/>
                  <a:pt x="18996" y="18338"/>
                  <a:pt x="19009" y="18340"/>
                </a:cubicBezTo>
                <a:cubicBezTo>
                  <a:pt x="19015" y="18333"/>
                  <a:pt x="19036" y="18327"/>
                  <a:pt x="19038" y="18320"/>
                </a:cubicBezTo>
                <a:cubicBezTo>
                  <a:pt x="19049" y="18259"/>
                  <a:pt x="19114" y="18172"/>
                  <a:pt x="19203" y="18083"/>
                </a:cubicBezTo>
                <a:cubicBezTo>
                  <a:pt x="19248" y="18039"/>
                  <a:pt x="19300" y="17995"/>
                  <a:pt x="19355" y="17953"/>
                </a:cubicBezTo>
                <a:cubicBezTo>
                  <a:pt x="19364" y="17946"/>
                  <a:pt x="19371" y="17939"/>
                  <a:pt x="19380" y="17933"/>
                </a:cubicBezTo>
                <a:cubicBezTo>
                  <a:pt x="19445" y="17885"/>
                  <a:pt x="19512" y="17842"/>
                  <a:pt x="19581" y="17806"/>
                </a:cubicBezTo>
                <a:cubicBezTo>
                  <a:pt x="19770" y="17708"/>
                  <a:pt x="19861" y="17627"/>
                  <a:pt x="19867" y="17583"/>
                </a:cubicBezTo>
                <a:cubicBezTo>
                  <a:pt x="19867" y="17580"/>
                  <a:pt x="19867" y="17575"/>
                  <a:pt x="19867" y="17573"/>
                </a:cubicBezTo>
                <a:cubicBezTo>
                  <a:pt x="19865" y="17565"/>
                  <a:pt x="19857" y="17561"/>
                  <a:pt x="19849" y="17557"/>
                </a:cubicBezTo>
                <a:cubicBezTo>
                  <a:pt x="19841" y="17553"/>
                  <a:pt x="19831" y="17550"/>
                  <a:pt x="19817" y="17549"/>
                </a:cubicBezTo>
                <a:close/>
                <a:moveTo>
                  <a:pt x="10034" y="17612"/>
                </a:moveTo>
                <a:cubicBezTo>
                  <a:pt x="10013" y="17631"/>
                  <a:pt x="9985" y="17689"/>
                  <a:pt x="9946" y="17786"/>
                </a:cubicBezTo>
                <a:cubicBezTo>
                  <a:pt x="9886" y="17937"/>
                  <a:pt x="9867" y="18108"/>
                  <a:pt x="9907" y="18166"/>
                </a:cubicBezTo>
                <a:cubicBezTo>
                  <a:pt x="9972" y="18260"/>
                  <a:pt x="9992" y="18260"/>
                  <a:pt x="10080" y="18172"/>
                </a:cubicBezTo>
                <a:cubicBezTo>
                  <a:pt x="10084" y="18168"/>
                  <a:pt x="10083" y="18161"/>
                  <a:pt x="10087" y="18156"/>
                </a:cubicBezTo>
                <a:cubicBezTo>
                  <a:pt x="10093" y="18092"/>
                  <a:pt x="10098" y="18047"/>
                  <a:pt x="10115" y="17923"/>
                </a:cubicBezTo>
                <a:cubicBezTo>
                  <a:pt x="10118" y="17901"/>
                  <a:pt x="10117" y="17885"/>
                  <a:pt x="10119" y="17864"/>
                </a:cubicBezTo>
                <a:cubicBezTo>
                  <a:pt x="10103" y="17798"/>
                  <a:pt x="10081" y="17729"/>
                  <a:pt x="10073" y="17670"/>
                </a:cubicBezTo>
                <a:cubicBezTo>
                  <a:pt x="10066" y="17613"/>
                  <a:pt x="10055" y="17594"/>
                  <a:pt x="10034" y="17612"/>
                </a:cubicBezTo>
                <a:close/>
                <a:moveTo>
                  <a:pt x="9942" y="18303"/>
                </a:moveTo>
                <a:cubicBezTo>
                  <a:pt x="9879" y="18303"/>
                  <a:pt x="9855" y="18366"/>
                  <a:pt x="9893" y="18445"/>
                </a:cubicBezTo>
                <a:cubicBezTo>
                  <a:pt x="9930" y="18523"/>
                  <a:pt x="9969" y="18657"/>
                  <a:pt x="9978" y="18744"/>
                </a:cubicBezTo>
                <a:cubicBezTo>
                  <a:pt x="9990" y="18867"/>
                  <a:pt x="10011" y="18853"/>
                  <a:pt x="10069" y="18681"/>
                </a:cubicBezTo>
                <a:cubicBezTo>
                  <a:pt x="10099" y="18593"/>
                  <a:pt x="10107" y="18525"/>
                  <a:pt x="10105" y="18467"/>
                </a:cubicBezTo>
                <a:cubicBezTo>
                  <a:pt x="10097" y="18437"/>
                  <a:pt x="10095" y="18410"/>
                  <a:pt x="10091" y="18386"/>
                </a:cubicBezTo>
                <a:cubicBezTo>
                  <a:pt x="10066" y="18332"/>
                  <a:pt x="10020" y="18303"/>
                  <a:pt x="9942" y="18303"/>
                </a:cubicBezTo>
                <a:close/>
                <a:moveTo>
                  <a:pt x="18254" y="18637"/>
                </a:moveTo>
                <a:cubicBezTo>
                  <a:pt x="18224" y="18639"/>
                  <a:pt x="18172" y="18660"/>
                  <a:pt x="18089" y="18702"/>
                </a:cubicBezTo>
                <a:cubicBezTo>
                  <a:pt x="18032" y="18731"/>
                  <a:pt x="17964" y="18759"/>
                  <a:pt x="17902" y="18777"/>
                </a:cubicBezTo>
                <a:cubicBezTo>
                  <a:pt x="17842" y="18796"/>
                  <a:pt x="17788" y="18807"/>
                  <a:pt x="17753" y="18807"/>
                </a:cubicBezTo>
                <a:cubicBezTo>
                  <a:pt x="17683" y="18807"/>
                  <a:pt x="17653" y="18849"/>
                  <a:pt x="17686" y="18898"/>
                </a:cubicBezTo>
                <a:cubicBezTo>
                  <a:pt x="17690" y="18903"/>
                  <a:pt x="17684" y="18907"/>
                  <a:pt x="17686" y="18912"/>
                </a:cubicBezTo>
                <a:cubicBezTo>
                  <a:pt x="17691" y="18929"/>
                  <a:pt x="17695" y="18948"/>
                  <a:pt x="17686" y="18967"/>
                </a:cubicBezTo>
                <a:cubicBezTo>
                  <a:pt x="17683" y="18974"/>
                  <a:pt x="17674" y="18980"/>
                  <a:pt x="17669" y="18987"/>
                </a:cubicBezTo>
                <a:cubicBezTo>
                  <a:pt x="17611" y="19072"/>
                  <a:pt x="17441" y="19175"/>
                  <a:pt x="17108" y="19316"/>
                </a:cubicBezTo>
                <a:cubicBezTo>
                  <a:pt x="16970" y="19373"/>
                  <a:pt x="16846" y="19432"/>
                  <a:pt x="16755" y="19480"/>
                </a:cubicBezTo>
                <a:cubicBezTo>
                  <a:pt x="16683" y="19518"/>
                  <a:pt x="16653" y="19541"/>
                  <a:pt x="16635" y="19559"/>
                </a:cubicBezTo>
                <a:cubicBezTo>
                  <a:pt x="16629" y="19565"/>
                  <a:pt x="16607" y="19577"/>
                  <a:pt x="16607" y="19581"/>
                </a:cubicBezTo>
                <a:cubicBezTo>
                  <a:pt x="16608" y="19601"/>
                  <a:pt x="16631" y="19615"/>
                  <a:pt x="16660" y="19622"/>
                </a:cubicBezTo>
                <a:cubicBezTo>
                  <a:pt x="16751" y="19620"/>
                  <a:pt x="17003" y="19495"/>
                  <a:pt x="17468" y="19238"/>
                </a:cubicBezTo>
                <a:cubicBezTo>
                  <a:pt x="17880" y="19001"/>
                  <a:pt x="18297" y="18737"/>
                  <a:pt x="18297" y="18688"/>
                </a:cubicBezTo>
                <a:cubicBezTo>
                  <a:pt x="18297" y="18652"/>
                  <a:pt x="18285" y="18635"/>
                  <a:pt x="18254" y="18637"/>
                </a:cubicBezTo>
                <a:close/>
                <a:moveTo>
                  <a:pt x="10119" y="19179"/>
                </a:moveTo>
                <a:cubicBezTo>
                  <a:pt x="10107" y="19194"/>
                  <a:pt x="10100" y="19190"/>
                  <a:pt x="10083" y="19215"/>
                </a:cubicBezTo>
                <a:cubicBezTo>
                  <a:pt x="10035" y="19288"/>
                  <a:pt x="10074" y="19402"/>
                  <a:pt x="10175" y="19503"/>
                </a:cubicBezTo>
                <a:cubicBezTo>
                  <a:pt x="10202" y="19529"/>
                  <a:pt x="10222" y="19542"/>
                  <a:pt x="10246" y="19561"/>
                </a:cubicBezTo>
                <a:cubicBezTo>
                  <a:pt x="10318" y="19617"/>
                  <a:pt x="10384" y="19650"/>
                  <a:pt x="10426" y="19648"/>
                </a:cubicBezTo>
                <a:cubicBezTo>
                  <a:pt x="10463" y="19624"/>
                  <a:pt x="10439" y="19528"/>
                  <a:pt x="10330" y="19373"/>
                </a:cubicBezTo>
                <a:cubicBezTo>
                  <a:pt x="10233" y="19234"/>
                  <a:pt x="10172" y="19175"/>
                  <a:pt x="10119" y="19179"/>
                </a:cubicBezTo>
                <a:close/>
                <a:moveTo>
                  <a:pt x="16328" y="19755"/>
                </a:moveTo>
                <a:cubicBezTo>
                  <a:pt x="16225" y="19738"/>
                  <a:pt x="15990" y="19812"/>
                  <a:pt x="15764" y="19945"/>
                </a:cubicBezTo>
                <a:cubicBezTo>
                  <a:pt x="15609" y="20035"/>
                  <a:pt x="15518" y="20108"/>
                  <a:pt x="15531" y="20127"/>
                </a:cubicBezTo>
                <a:cubicBezTo>
                  <a:pt x="15538" y="20129"/>
                  <a:pt x="15545" y="20130"/>
                  <a:pt x="15559" y="20129"/>
                </a:cubicBezTo>
                <a:cubicBezTo>
                  <a:pt x="15611" y="20125"/>
                  <a:pt x="15721" y="20092"/>
                  <a:pt x="15855" y="20046"/>
                </a:cubicBezTo>
                <a:cubicBezTo>
                  <a:pt x="15906" y="20028"/>
                  <a:pt x="15956" y="20012"/>
                  <a:pt x="16007" y="19992"/>
                </a:cubicBezTo>
                <a:cubicBezTo>
                  <a:pt x="16009" y="19991"/>
                  <a:pt x="16009" y="19991"/>
                  <a:pt x="16011" y="19990"/>
                </a:cubicBezTo>
                <a:cubicBezTo>
                  <a:pt x="16016" y="19988"/>
                  <a:pt x="16020" y="19986"/>
                  <a:pt x="16025" y="19984"/>
                </a:cubicBezTo>
                <a:cubicBezTo>
                  <a:pt x="16206" y="19912"/>
                  <a:pt x="16326" y="19832"/>
                  <a:pt x="16367" y="19773"/>
                </a:cubicBezTo>
                <a:cubicBezTo>
                  <a:pt x="16358" y="19764"/>
                  <a:pt x="16346" y="19758"/>
                  <a:pt x="16328" y="19755"/>
                </a:cubicBezTo>
                <a:close/>
                <a:moveTo>
                  <a:pt x="10592" y="19867"/>
                </a:moveTo>
                <a:cubicBezTo>
                  <a:pt x="10570" y="19865"/>
                  <a:pt x="10555" y="19869"/>
                  <a:pt x="10549" y="19879"/>
                </a:cubicBezTo>
                <a:cubicBezTo>
                  <a:pt x="10525" y="19921"/>
                  <a:pt x="10620" y="20024"/>
                  <a:pt x="10761" y="20109"/>
                </a:cubicBezTo>
                <a:cubicBezTo>
                  <a:pt x="10859" y="20168"/>
                  <a:pt x="10938" y="20207"/>
                  <a:pt x="10997" y="20231"/>
                </a:cubicBezTo>
                <a:cubicBezTo>
                  <a:pt x="11056" y="20256"/>
                  <a:pt x="11095" y="20261"/>
                  <a:pt x="11110" y="20253"/>
                </a:cubicBezTo>
                <a:cubicBezTo>
                  <a:pt x="11139" y="20236"/>
                  <a:pt x="11076" y="20160"/>
                  <a:pt x="10902" y="20032"/>
                </a:cubicBezTo>
                <a:cubicBezTo>
                  <a:pt x="10825" y="19975"/>
                  <a:pt x="10759" y="19934"/>
                  <a:pt x="10697" y="19905"/>
                </a:cubicBezTo>
                <a:cubicBezTo>
                  <a:pt x="10657" y="19886"/>
                  <a:pt x="10617" y="19871"/>
                  <a:pt x="10592" y="19867"/>
                </a:cubicBezTo>
                <a:close/>
                <a:moveTo>
                  <a:pt x="15210" y="20214"/>
                </a:moveTo>
                <a:cubicBezTo>
                  <a:pt x="15178" y="20196"/>
                  <a:pt x="14972" y="20237"/>
                  <a:pt x="14762" y="20289"/>
                </a:cubicBezTo>
                <a:cubicBezTo>
                  <a:pt x="14648" y="20326"/>
                  <a:pt x="14563" y="20351"/>
                  <a:pt x="14490" y="20366"/>
                </a:cubicBezTo>
                <a:cubicBezTo>
                  <a:pt x="14368" y="20403"/>
                  <a:pt x="14276" y="20435"/>
                  <a:pt x="14261" y="20455"/>
                </a:cubicBezTo>
                <a:cubicBezTo>
                  <a:pt x="14274" y="20463"/>
                  <a:pt x="14295" y="20471"/>
                  <a:pt x="14324" y="20475"/>
                </a:cubicBezTo>
                <a:cubicBezTo>
                  <a:pt x="14500" y="20468"/>
                  <a:pt x="14940" y="20379"/>
                  <a:pt x="15107" y="20309"/>
                </a:cubicBezTo>
                <a:cubicBezTo>
                  <a:pt x="15146" y="20284"/>
                  <a:pt x="15174" y="20261"/>
                  <a:pt x="15206" y="20235"/>
                </a:cubicBezTo>
                <a:cubicBezTo>
                  <a:pt x="15208" y="20228"/>
                  <a:pt x="15218" y="20218"/>
                  <a:pt x="15210" y="20214"/>
                </a:cubicBezTo>
                <a:close/>
                <a:moveTo>
                  <a:pt x="11720" y="20382"/>
                </a:moveTo>
                <a:cubicBezTo>
                  <a:pt x="11616" y="20377"/>
                  <a:pt x="11561" y="20384"/>
                  <a:pt x="11551" y="20398"/>
                </a:cubicBezTo>
                <a:cubicBezTo>
                  <a:pt x="11557" y="20409"/>
                  <a:pt x="11579" y="20423"/>
                  <a:pt x="11618" y="20439"/>
                </a:cubicBezTo>
                <a:cubicBezTo>
                  <a:pt x="11658" y="20455"/>
                  <a:pt x="11704" y="20472"/>
                  <a:pt x="11788" y="20493"/>
                </a:cubicBezTo>
                <a:cubicBezTo>
                  <a:pt x="11922" y="20526"/>
                  <a:pt x="12136" y="20546"/>
                  <a:pt x="12264" y="20538"/>
                </a:cubicBezTo>
                <a:cubicBezTo>
                  <a:pt x="12316" y="20535"/>
                  <a:pt x="12347" y="20533"/>
                  <a:pt x="12398" y="20530"/>
                </a:cubicBezTo>
                <a:cubicBezTo>
                  <a:pt x="12435" y="20524"/>
                  <a:pt x="12470" y="20519"/>
                  <a:pt x="12490" y="20508"/>
                </a:cubicBezTo>
                <a:cubicBezTo>
                  <a:pt x="12513" y="20495"/>
                  <a:pt x="12365" y="20464"/>
                  <a:pt x="12169" y="20433"/>
                </a:cubicBezTo>
                <a:cubicBezTo>
                  <a:pt x="12077" y="20428"/>
                  <a:pt x="11973" y="20416"/>
                  <a:pt x="11879" y="20398"/>
                </a:cubicBezTo>
                <a:cubicBezTo>
                  <a:pt x="11877" y="20397"/>
                  <a:pt x="11878" y="20396"/>
                  <a:pt x="11876" y="20396"/>
                </a:cubicBezTo>
                <a:cubicBezTo>
                  <a:pt x="11825" y="20391"/>
                  <a:pt x="11759" y="20384"/>
                  <a:pt x="11720" y="20382"/>
                </a:cubicBezTo>
                <a:close/>
                <a:moveTo>
                  <a:pt x="13703" y="20499"/>
                </a:moveTo>
                <a:cubicBezTo>
                  <a:pt x="13620" y="20496"/>
                  <a:pt x="13515" y="20499"/>
                  <a:pt x="13386" y="20504"/>
                </a:cubicBezTo>
                <a:cubicBezTo>
                  <a:pt x="13132" y="20516"/>
                  <a:pt x="13002" y="20534"/>
                  <a:pt x="12987" y="20556"/>
                </a:cubicBezTo>
                <a:cubicBezTo>
                  <a:pt x="12995" y="20563"/>
                  <a:pt x="13018" y="20576"/>
                  <a:pt x="13036" y="20588"/>
                </a:cubicBezTo>
                <a:cubicBezTo>
                  <a:pt x="13219" y="20647"/>
                  <a:pt x="13487" y="20653"/>
                  <a:pt x="13728" y="20601"/>
                </a:cubicBezTo>
                <a:cubicBezTo>
                  <a:pt x="13791" y="20588"/>
                  <a:pt x="13819" y="20577"/>
                  <a:pt x="13848" y="20566"/>
                </a:cubicBezTo>
                <a:cubicBezTo>
                  <a:pt x="13853" y="20547"/>
                  <a:pt x="13855" y="20530"/>
                  <a:pt x="13855" y="20514"/>
                </a:cubicBezTo>
                <a:cubicBezTo>
                  <a:pt x="13821" y="20507"/>
                  <a:pt x="13775" y="20501"/>
                  <a:pt x="13703" y="20499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image4.png"/>
          <p:cNvPicPr>
            <a:picLocks noChangeAspect="1"/>
          </p:cNvPicPr>
          <p:nvPr/>
        </p:nvPicPr>
        <p:blipFill>
          <a:blip r:embed="rId2">
            <a:extLst/>
          </a:blip>
          <a:srcRect l="767" t="1257" r="740" b="9"/>
          <a:stretch>
            <a:fillRect/>
          </a:stretch>
        </p:blipFill>
        <p:spPr>
          <a:xfrm>
            <a:off x="32970" y="1843045"/>
            <a:ext cx="4232524" cy="34070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1" h="21597" fill="norm" stroke="1" extrusionOk="0">
                <a:moveTo>
                  <a:pt x="10940" y="1"/>
                </a:moveTo>
                <a:cubicBezTo>
                  <a:pt x="10533" y="9"/>
                  <a:pt x="10196" y="46"/>
                  <a:pt x="10081" y="122"/>
                </a:cubicBezTo>
                <a:cubicBezTo>
                  <a:pt x="10025" y="159"/>
                  <a:pt x="9806" y="232"/>
                  <a:pt x="9593" y="286"/>
                </a:cubicBezTo>
                <a:cubicBezTo>
                  <a:pt x="9048" y="423"/>
                  <a:pt x="8450" y="669"/>
                  <a:pt x="7887" y="985"/>
                </a:cubicBezTo>
                <a:cubicBezTo>
                  <a:pt x="7293" y="1319"/>
                  <a:pt x="6661" y="1725"/>
                  <a:pt x="6531" y="1858"/>
                </a:cubicBezTo>
                <a:cubicBezTo>
                  <a:pt x="6478" y="1913"/>
                  <a:pt x="6375" y="1980"/>
                  <a:pt x="6299" y="2009"/>
                </a:cubicBezTo>
                <a:cubicBezTo>
                  <a:pt x="6223" y="2038"/>
                  <a:pt x="6083" y="2151"/>
                  <a:pt x="5988" y="2261"/>
                </a:cubicBezTo>
                <a:cubicBezTo>
                  <a:pt x="5894" y="2370"/>
                  <a:pt x="5776" y="2459"/>
                  <a:pt x="5724" y="2459"/>
                </a:cubicBezTo>
                <a:cubicBezTo>
                  <a:pt x="5673" y="2459"/>
                  <a:pt x="5631" y="2493"/>
                  <a:pt x="5631" y="2535"/>
                </a:cubicBezTo>
                <a:cubicBezTo>
                  <a:pt x="5631" y="2576"/>
                  <a:pt x="5519" y="2694"/>
                  <a:pt x="5383" y="2796"/>
                </a:cubicBezTo>
                <a:cubicBezTo>
                  <a:pt x="4942" y="3128"/>
                  <a:pt x="3414" y="4819"/>
                  <a:pt x="3070" y="5355"/>
                </a:cubicBezTo>
                <a:cubicBezTo>
                  <a:pt x="2885" y="5642"/>
                  <a:pt x="2530" y="6184"/>
                  <a:pt x="2281" y="6560"/>
                </a:cubicBezTo>
                <a:cubicBezTo>
                  <a:pt x="2033" y="6936"/>
                  <a:pt x="1771" y="7395"/>
                  <a:pt x="1698" y="7579"/>
                </a:cubicBezTo>
                <a:cubicBezTo>
                  <a:pt x="1626" y="7763"/>
                  <a:pt x="1524" y="7934"/>
                  <a:pt x="1472" y="7959"/>
                </a:cubicBezTo>
                <a:cubicBezTo>
                  <a:pt x="1421" y="7983"/>
                  <a:pt x="1378" y="8060"/>
                  <a:pt x="1378" y="8130"/>
                </a:cubicBezTo>
                <a:cubicBezTo>
                  <a:pt x="1378" y="8199"/>
                  <a:pt x="1329" y="8347"/>
                  <a:pt x="1271" y="8459"/>
                </a:cubicBezTo>
                <a:cubicBezTo>
                  <a:pt x="1138" y="8711"/>
                  <a:pt x="959" y="9109"/>
                  <a:pt x="859" y="9375"/>
                </a:cubicBezTo>
                <a:cubicBezTo>
                  <a:pt x="818" y="9486"/>
                  <a:pt x="758" y="9631"/>
                  <a:pt x="726" y="9697"/>
                </a:cubicBezTo>
                <a:cubicBezTo>
                  <a:pt x="694" y="9763"/>
                  <a:pt x="639" y="9908"/>
                  <a:pt x="603" y="10019"/>
                </a:cubicBezTo>
                <a:cubicBezTo>
                  <a:pt x="567" y="10130"/>
                  <a:pt x="512" y="10293"/>
                  <a:pt x="482" y="10381"/>
                </a:cubicBezTo>
                <a:cubicBezTo>
                  <a:pt x="452" y="10470"/>
                  <a:pt x="380" y="10696"/>
                  <a:pt x="323" y="10884"/>
                </a:cubicBezTo>
                <a:cubicBezTo>
                  <a:pt x="265" y="11072"/>
                  <a:pt x="167" y="11377"/>
                  <a:pt x="105" y="11564"/>
                </a:cubicBezTo>
                <a:cubicBezTo>
                  <a:pt x="31" y="11786"/>
                  <a:pt x="-3" y="12060"/>
                  <a:pt x="0" y="12323"/>
                </a:cubicBezTo>
                <a:cubicBezTo>
                  <a:pt x="3" y="12587"/>
                  <a:pt x="43" y="12842"/>
                  <a:pt x="121" y="13023"/>
                </a:cubicBezTo>
                <a:cubicBezTo>
                  <a:pt x="375" y="13612"/>
                  <a:pt x="1322" y="13812"/>
                  <a:pt x="1781" y="13375"/>
                </a:cubicBezTo>
                <a:cubicBezTo>
                  <a:pt x="1917" y="13245"/>
                  <a:pt x="2045" y="13033"/>
                  <a:pt x="2092" y="12854"/>
                </a:cubicBezTo>
                <a:cubicBezTo>
                  <a:pt x="2246" y="12262"/>
                  <a:pt x="2726" y="10922"/>
                  <a:pt x="2967" y="10414"/>
                </a:cubicBezTo>
                <a:cubicBezTo>
                  <a:pt x="3101" y="10130"/>
                  <a:pt x="3256" y="9802"/>
                  <a:pt x="3310" y="9684"/>
                </a:cubicBezTo>
                <a:cubicBezTo>
                  <a:pt x="3664" y="8917"/>
                  <a:pt x="4471" y="7653"/>
                  <a:pt x="4546" y="7747"/>
                </a:cubicBezTo>
                <a:cubicBezTo>
                  <a:pt x="4577" y="7785"/>
                  <a:pt x="4531" y="8211"/>
                  <a:pt x="4443" y="8696"/>
                </a:cubicBezTo>
                <a:cubicBezTo>
                  <a:pt x="4107" y="10564"/>
                  <a:pt x="4068" y="12597"/>
                  <a:pt x="4339" y="14104"/>
                </a:cubicBezTo>
                <a:cubicBezTo>
                  <a:pt x="4412" y="14516"/>
                  <a:pt x="4482" y="14915"/>
                  <a:pt x="4492" y="14990"/>
                </a:cubicBezTo>
                <a:cubicBezTo>
                  <a:pt x="4502" y="15065"/>
                  <a:pt x="4545" y="15209"/>
                  <a:pt x="4591" y="15312"/>
                </a:cubicBezTo>
                <a:cubicBezTo>
                  <a:pt x="4636" y="15415"/>
                  <a:pt x="4659" y="15547"/>
                  <a:pt x="4641" y="15606"/>
                </a:cubicBezTo>
                <a:cubicBezTo>
                  <a:pt x="4623" y="15666"/>
                  <a:pt x="4646" y="15759"/>
                  <a:pt x="4696" y="15810"/>
                </a:cubicBezTo>
                <a:cubicBezTo>
                  <a:pt x="4745" y="15861"/>
                  <a:pt x="4820" y="16035"/>
                  <a:pt x="4861" y="16198"/>
                </a:cubicBezTo>
                <a:cubicBezTo>
                  <a:pt x="4902" y="16360"/>
                  <a:pt x="5004" y="16626"/>
                  <a:pt x="5089" y="16791"/>
                </a:cubicBezTo>
                <a:cubicBezTo>
                  <a:pt x="5174" y="16956"/>
                  <a:pt x="5244" y="17162"/>
                  <a:pt x="5244" y="17247"/>
                </a:cubicBezTo>
                <a:cubicBezTo>
                  <a:pt x="5244" y="17331"/>
                  <a:pt x="5281" y="17416"/>
                  <a:pt x="5325" y="17438"/>
                </a:cubicBezTo>
                <a:cubicBezTo>
                  <a:pt x="5369" y="17459"/>
                  <a:pt x="5550" y="17743"/>
                  <a:pt x="5726" y="18069"/>
                </a:cubicBezTo>
                <a:cubicBezTo>
                  <a:pt x="5903" y="18395"/>
                  <a:pt x="6094" y="18706"/>
                  <a:pt x="6150" y="18759"/>
                </a:cubicBezTo>
                <a:cubicBezTo>
                  <a:pt x="6206" y="18811"/>
                  <a:pt x="6414" y="19051"/>
                  <a:pt x="6612" y="19294"/>
                </a:cubicBezTo>
                <a:cubicBezTo>
                  <a:pt x="7052" y="19835"/>
                  <a:pt x="7756" y="20435"/>
                  <a:pt x="8272" y="20708"/>
                </a:cubicBezTo>
                <a:cubicBezTo>
                  <a:pt x="8360" y="20755"/>
                  <a:pt x="8487" y="20834"/>
                  <a:pt x="8554" y="20882"/>
                </a:cubicBezTo>
                <a:cubicBezTo>
                  <a:pt x="8674" y="20968"/>
                  <a:pt x="8995" y="21091"/>
                  <a:pt x="9690" y="21317"/>
                </a:cubicBezTo>
                <a:cubicBezTo>
                  <a:pt x="9885" y="21380"/>
                  <a:pt x="10179" y="21434"/>
                  <a:pt x="10345" y="21435"/>
                </a:cubicBezTo>
                <a:cubicBezTo>
                  <a:pt x="10512" y="21437"/>
                  <a:pt x="10666" y="21474"/>
                  <a:pt x="10688" y="21518"/>
                </a:cubicBezTo>
                <a:cubicBezTo>
                  <a:pt x="10713" y="21567"/>
                  <a:pt x="10778" y="21593"/>
                  <a:pt x="10846" y="21596"/>
                </a:cubicBezTo>
                <a:cubicBezTo>
                  <a:pt x="10913" y="21599"/>
                  <a:pt x="10981" y="21578"/>
                  <a:pt x="11005" y="21531"/>
                </a:cubicBezTo>
                <a:cubicBezTo>
                  <a:pt x="11024" y="21493"/>
                  <a:pt x="11264" y="21437"/>
                  <a:pt x="11539" y="21408"/>
                </a:cubicBezTo>
                <a:cubicBezTo>
                  <a:pt x="12199" y="21337"/>
                  <a:pt x="12221" y="21332"/>
                  <a:pt x="12778" y="21121"/>
                </a:cubicBezTo>
                <a:cubicBezTo>
                  <a:pt x="13723" y="20762"/>
                  <a:pt x="14855" y="19844"/>
                  <a:pt x="15582" y="18849"/>
                </a:cubicBezTo>
                <a:cubicBezTo>
                  <a:pt x="16222" y="17971"/>
                  <a:pt x="17003" y="16398"/>
                  <a:pt x="17310" y="15365"/>
                </a:cubicBezTo>
                <a:cubicBezTo>
                  <a:pt x="17789" y="13755"/>
                  <a:pt x="18000" y="12816"/>
                  <a:pt x="18131" y="11707"/>
                </a:cubicBezTo>
                <a:cubicBezTo>
                  <a:pt x="18170" y="11376"/>
                  <a:pt x="18228" y="10888"/>
                  <a:pt x="18260" y="10623"/>
                </a:cubicBezTo>
                <a:cubicBezTo>
                  <a:pt x="18292" y="10357"/>
                  <a:pt x="18320" y="9805"/>
                  <a:pt x="18321" y="9398"/>
                </a:cubicBezTo>
                <a:lnTo>
                  <a:pt x="18323" y="8660"/>
                </a:lnTo>
                <a:lnTo>
                  <a:pt x="18565" y="8520"/>
                </a:lnTo>
                <a:cubicBezTo>
                  <a:pt x="19349" y="8063"/>
                  <a:pt x="20304" y="7035"/>
                  <a:pt x="20751" y="6170"/>
                </a:cubicBezTo>
                <a:cubicBezTo>
                  <a:pt x="20881" y="5920"/>
                  <a:pt x="21078" y="5463"/>
                  <a:pt x="21187" y="5154"/>
                </a:cubicBezTo>
                <a:cubicBezTo>
                  <a:pt x="21296" y="4844"/>
                  <a:pt x="21412" y="4539"/>
                  <a:pt x="21443" y="4477"/>
                </a:cubicBezTo>
                <a:cubicBezTo>
                  <a:pt x="21597" y="4172"/>
                  <a:pt x="21471" y="3276"/>
                  <a:pt x="21237" y="3010"/>
                </a:cubicBezTo>
                <a:cubicBezTo>
                  <a:pt x="20794" y="2507"/>
                  <a:pt x="20293" y="2393"/>
                  <a:pt x="19900" y="2706"/>
                </a:cubicBezTo>
                <a:cubicBezTo>
                  <a:pt x="19794" y="2790"/>
                  <a:pt x="19641" y="2895"/>
                  <a:pt x="19559" y="2940"/>
                </a:cubicBezTo>
                <a:cubicBezTo>
                  <a:pt x="19477" y="2985"/>
                  <a:pt x="19425" y="3053"/>
                  <a:pt x="19444" y="3091"/>
                </a:cubicBezTo>
                <a:cubicBezTo>
                  <a:pt x="19497" y="3198"/>
                  <a:pt x="19153" y="4215"/>
                  <a:pt x="18988" y="4437"/>
                </a:cubicBezTo>
                <a:cubicBezTo>
                  <a:pt x="18907" y="4546"/>
                  <a:pt x="18840" y="4652"/>
                  <a:pt x="18839" y="4673"/>
                </a:cubicBezTo>
                <a:cubicBezTo>
                  <a:pt x="18838" y="4694"/>
                  <a:pt x="18837" y="4744"/>
                  <a:pt x="18837" y="4786"/>
                </a:cubicBezTo>
                <a:cubicBezTo>
                  <a:pt x="18837" y="4869"/>
                  <a:pt x="17942" y="5838"/>
                  <a:pt x="17865" y="5838"/>
                </a:cubicBezTo>
                <a:cubicBezTo>
                  <a:pt x="17839" y="5838"/>
                  <a:pt x="17677" y="5484"/>
                  <a:pt x="17506" y="5053"/>
                </a:cubicBezTo>
                <a:cubicBezTo>
                  <a:pt x="16733" y="3107"/>
                  <a:pt x="15677" y="1689"/>
                  <a:pt x="14456" y="957"/>
                </a:cubicBezTo>
                <a:cubicBezTo>
                  <a:pt x="14155" y="777"/>
                  <a:pt x="13837" y="603"/>
                  <a:pt x="13748" y="570"/>
                </a:cubicBezTo>
                <a:cubicBezTo>
                  <a:pt x="13659" y="537"/>
                  <a:pt x="13548" y="470"/>
                  <a:pt x="13500" y="422"/>
                </a:cubicBezTo>
                <a:cubicBezTo>
                  <a:pt x="13452" y="373"/>
                  <a:pt x="13335" y="323"/>
                  <a:pt x="13242" y="308"/>
                </a:cubicBezTo>
                <a:cubicBezTo>
                  <a:pt x="13148" y="294"/>
                  <a:pt x="12985" y="248"/>
                  <a:pt x="12879" y="208"/>
                </a:cubicBezTo>
                <a:cubicBezTo>
                  <a:pt x="12574" y="93"/>
                  <a:pt x="11951" y="22"/>
                  <a:pt x="11366" y="4"/>
                </a:cubicBezTo>
                <a:cubicBezTo>
                  <a:pt x="11220" y="-1"/>
                  <a:pt x="11076" y="-1"/>
                  <a:pt x="10940" y="1"/>
                </a:cubicBezTo>
                <a:close/>
                <a:moveTo>
                  <a:pt x="11600" y="150"/>
                </a:moveTo>
                <a:cubicBezTo>
                  <a:pt x="11840" y="154"/>
                  <a:pt x="12057" y="175"/>
                  <a:pt x="12221" y="215"/>
                </a:cubicBezTo>
                <a:cubicBezTo>
                  <a:pt x="12406" y="261"/>
                  <a:pt x="12614" y="309"/>
                  <a:pt x="12685" y="321"/>
                </a:cubicBezTo>
                <a:cubicBezTo>
                  <a:pt x="12756" y="333"/>
                  <a:pt x="12873" y="379"/>
                  <a:pt x="12943" y="424"/>
                </a:cubicBezTo>
                <a:cubicBezTo>
                  <a:pt x="12960" y="435"/>
                  <a:pt x="13004" y="450"/>
                  <a:pt x="13034" y="464"/>
                </a:cubicBezTo>
                <a:cubicBezTo>
                  <a:pt x="13141" y="501"/>
                  <a:pt x="13246" y="539"/>
                  <a:pt x="13331" y="567"/>
                </a:cubicBezTo>
                <a:cubicBezTo>
                  <a:pt x="13374" y="582"/>
                  <a:pt x="13440" y="616"/>
                  <a:pt x="13492" y="638"/>
                </a:cubicBezTo>
                <a:cubicBezTo>
                  <a:pt x="13548" y="660"/>
                  <a:pt x="13609" y="685"/>
                  <a:pt x="13677" y="718"/>
                </a:cubicBezTo>
                <a:cubicBezTo>
                  <a:pt x="14182" y="958"/>
                  <a:pt x="14856" y="1368"/>
                  <a:pt x="15059" y="1581"/>
                </a:cubicBezTo>
                <a:cubicBezTo>
                  <a:pt x="15866" y="2428"/>
                  <a:pt x="16326" y="3007"/>
                  <a:pt x="16326" y="3174"/>
                </a:cubicBezTo>
                <a:cubicBezTo>
                  <a:pt x="16326" y="3188"/>
                  <a:pt x="16330" y="3200"/>
                  <a:pt x="16334" y="3211"/>
                </a:cubicBezTo>
                <a:cubicBezTo>
                  <a:pt x="16352" y="3230"/>
                  <a:pt x="16367" y="3250"/>
                  <a:pt x="16388" y="3264"/>
                </a:cubicBezTo>
                <a:cubicBezTo>
                  <a:pt x="16440" y="3299"/>
                  <a:pt x="16479" y="3351"/>
                  <a:pt x="16499" y="3403"/>
                </a:cubicBezTo>
                <a:cubicBezTo>
                  <a:pt x="16556" y="3483"/>
                  <a:pt x="16626" y="3593"/>
                  <a:pt x="16701" y="3717"/>
                </a:cubicBezTo>
                <a:cubicBezTo>
                  <a:pt x="16705" y="3723"/>
                  <a:pt x="16707" y="3728"/>
                  <a:pt x="16711" y="3735"/>
                </a:cubicBezTo>
                <a:cubicBezTo>
                  <a:pt x="16719" y="3748"/>
                  <a:pt x="16725" y="3756"/>
                  <a:pt x="16733" y="3770"/>
                </a:cubicBezTo>
                <a:cubicBezTo>
                  <a:pt x="16831" y="3937"/>
                  <a:pt x="16939" y="4149"/>
                  <a:pt x="17044" y="4364"/>
                </a:cubicBezTo>
                <a:cubicBezTo>
                  <a:pt x="17103" y="4434"/>
                  <a:pt x="17148" y="4531"/>
                  <a:pt x="17157" y="4600"/>
                </a:cubicBezTo>
                <a:cubicBezTo>
                  <a:pt x="17343" y="5001"/>
                  <a:pt x="17486" y="5355"/>
                  <a:pt x="17441" y="5355"/>
                </a:cubicBezTo>
                <a:cubicBezTo>
                  <a:pt x="17435" y="5355"/>
                  <a:pt x="17439" y="5363"/>
                  <a:pt x="17437" y="5367"/>
                </a:cubicBezTo>
                <a:cubicBezTo>
                  <a:pt x="17440" y="5381"/>
                  <a:pt x="17443" y="5392"/>
                  <a:pt x="17447" y="5408"/>
                </a:cubicBezTo>
                <a:cubicBezTo>
                  <a:pt x="17455" y="5421"/>
                  <a:pt x="17458" y="5434"/>
                  <a:pt x="17472" y="5450"/>
                </a:cubicBezTo>
                <a:cubicBezTo>
                  <a:pt x="17514" y="5504"/>
                  <a:pt x="17549" y="5603"/>
                  <a:pt x="17550" y="5672"/>
                </a:cubicBezTo>
                <a:cubicBezTo>
                  <a:pt x="17551" y="5740"/>
                  <a:pt x="17610" y="5880"/>
                  <a:pt x="17677" y="5981"/>
                </a:cubicBezTo>
                <a:lnTo>
                  <a:pt x="17800" y="6165"/>
                </a:lnTo>
                <a:lnTo>
                  <a:pt x="18173" y="5808"/>
                </a:lnTo>
                <a:cubicBezTo>
                  <a:pt x="18175" y="5806"/>
                  <a:pt x="18176" y="5804"/>
                  <a:pt x="18177" y="5803"/>
                </a:cubicBezTo>
                <a:cubicBezTo>
                  <a:pt x="18316" y="5650"/>
                  <a:pt x="18458" y="5493"/>
                  <a:pt x="18670" y="5232"/>
                </a:cubicBezTo>
                <a:cubicBezTo>
                  <a:pt x="19043" y="4769"/>
                  <a:pt x="19169" y="4524"/>
                  <a:pt x="19480" y="3642"/>
                </a:cubicBezTo>
                <a:cubicBezTo>
                  <a:pt x="19506" y="3570"/>
                  <a:pt x="19536" y="3510"/>
                  <a:pt x="19565" y="3448"/>
                </a:cubicBezTo>
                <a:cubicBezTo>
                  <a:pt x="19566" y="3442"/>
                  <a:pt x="19566" y="3438"/>
                  <a:pt x="19567" y="3433"/>
                </a:cubicBezTo>
                <a:cubicBezTo>
                  <a:pt x="19593" y="3271"/>
                  <a:pt x="19692" y="3112"/>
                  <a:pt x="19823" y="2988"/>
                </a:cubicBezTo>
                <a:cubicBezTo>
                  <a:pt x="19878" y="2929"/>
                  <a:pt x="19967" y="2870"/>
                  <a:pt x="20065" y="2824"/>
                </a:cubicBezTo>
                <a:cubicBezTo>
                  <a:pt x="20079" y="2818"/>
                  <a:pt x="20090" y="2809"/>
                  <a:pt x="20104" y="2804"/>
                </a:cubicBezTo>
                <a:cubicBezTo>
                  <a:pt x="20112" y="2801"/>
                  <a:pt x="20118" y="2797"/>
                  <a:pt x="20126" y="2794"/>
                </a:cubicBezTo>
                <a:cubicBezTo>
                  <a:pt x="20133" y="2791"/>
                  <a:pt x="20143" y="2789"/>
                  <a:pt x="20150" y="2786"/>
                </a:cubicBezTo>
                <a:cubicBezTo>
                  <a:pt x="20213" y="2765"/>
                  <a:pt x="20275" y="2750"/>
                  <a:pt x="20338" y="2749"/>
                </a:cubicBezTo>
                <a:cubicBezTo>
                  <a:pt x="20427" y="2746"/>
                  <a:pt x="20528" y="2768"/>
                  <a:pt x="20626" y="2799"/>
                </a:cubicBezTo>
                <a:cubicBezTo>
                  <a:pt x="20831" y="2854"/>
                  <a:pt x="21014" y="2960"/>
                  <a:pt x="21088" y="3081"/>
                </a:cubicBezTo>
                <a:cubicBezTo>
                  <a:pt x="21090" y="3084"/>
                  <a:pt x="21094" y="3085"/>
                  <a:pt x="21096" y="3088"/>
                </a:cubicBezTo>
                <a:cubicBezTo>
                  <a:pt x="21116" y="3115"/>
                  <a:pt x="21131" y="3142"/>
                  <a:pt x="21138" y="3169"/>
                </a:cubicBezTo>
                <a:cubicBezTo>
                  <a:pt x="21159" y="3243"/>
                  <a:pt x="21215" y="3362"/>
                  <a:pt x="21264" y="3433"/>
                </a:cubicBezTo>
                <a:cubicBezTo>
                  <a:pt x="21271" y="3443"/>
                  <a:pt x="21276" y="3466"/>
                  <a:pt x="21282" y="3481"/>
                </a:cubicBezTo>
                <a:cubicBezTo>
                  <a:pt x="21290" y="3499"/>
                  <a:pt x="21295" y="3518"/>
                  <a:pt x="21302" y="3541"/>
                </a:cubicBezTo>
                <a:cubicBezTo>
                  <a:pt x="21304" y="3549"/>
                  <a:pt x="21306" y="3555"/>
                  <a:pt x="21308" y="3564"/>
                </a:cubicBezTo>
                <a:cubicBezTo>
                  <a:pt x="21340" y="3697"/>
                  <a:pt x="21337" y="3890"/>
                  <a:pt x="21308" y="4112"/>
                </a:cubicBezTo>
                <a:cubicBezTo>
                  <a:pt x="21284" y="4358"/>
                  <a:pt x="21238" y="4593"/>
                  <a:pt x="21177" y="4711"/>
                </a:cubicBezTo>
                <a:cubicBezTo>
                  <a:pt x="21144" y="4817"/>
                  <a:pt x="21108" y="4925"/>
                  <a:pt x="21066" y="5028"/>
                </a:cubicBezTo>
                <a:cubicBezTo>
                  <a:pt x="21034" y="5104"/>
                  <a:pt x="20991" y="5219"/>
                  <a:pt x="20951" y="5327"/>
                </a:cubicBezTo>
                <a:cubicBezTo>
                  <a:pt x="20947" y="5402"/>
                  <a:pt x="20914" y="5490"/>
                  <a:pt x="20842" y="5604"/>
                </a:cubicBezTo>
                <a:cubicBezTo>
                  <a:pt x="20832" y="5619"/>
                  <a:pt x="20833" y="5626"/>
                  <a:pt x="20824" y="5642"/>
                </a:cubicBezTo>
                <a:cubicBezTo>
                  <a:pt x="20796" y="5705"/>
                  <a:pt x="20769" y="5754"/>
                  <a:pt x="20743" y="5800"/>
                </a:cubicBezTo>
                <a:cubicBezTo>
                  <a:pt x="20737" y="5815"/>
                  <a:pt x="20716" y="5850"/>
                  <a:pt x="20715" y="5858"/>
                </a:cubicBezTo>
                <a:cubicBezTo>
                  <a:pt x="20711" y="5892"/>
                  <a:pt x="20678" y="5965"/>
                  <a:pt x="20640" y="6019"/>
                </a:cubicBezTo>
                <a:cubicBezTo>
                  <a:pt x="20620" y="6049"/>
                  <a:pt x="20534" y="6198"/>
                  <a:pt x="20469" y="6306"/>
                </a:cubicBezTo>
                <a:cubicBezTo>
                  <a:pt x="20401" y="6431"/>
                  <a:pt x="20321" y="6555"/>
                  <a:pt x="20233" y="6683"/>
                </a:cubicBezTo>
                <a:cubicBezTo>
                  <a:pt x="20153" y="6802"/>
                  <a:pt x="20057" y="6928"/>
                  <a:pt x="19952" y="7053"/>
                </a:cubicBezTo>
                <a:cubicBezTo>
                  <a:pt x="19865" y="7159"/>
                  <a:pt x="19772" y="7257"/>
                  <a:pt x="19676" y="7357"/>
                </a:cubicBezTo>
                <a:cubicBezTo>
                  <a:pt x="19638" y="7397"/>
                  <a:pt x="19605" y="7439"/>
                  <a:pt x="19565" y="7478"/>
                </a:cubicBezTo>
                <a:cubicBezTo>
                  <a:pt x="19459" y="7584"/>
                  <a:pt x="19351" y="7678"/>
                  <a:pt x="19240" y="7772"/>
                </a:cubicBezTo>
                <a:cubicBezTo>
                  <a:pt x="19177" y="7827"/>
                  <a:pt x="19116" y="7878"/>
                  <a:pt x="19053" y="7928"/>
                </a:cubicBezTo>
                <a:cubicBezTo>
                  <a:pt x="19034" y="7942"/>
                  <a:pt x="19017" y="7960"/>
                  <a:pt x="18998" y="7974"/>
                </a:cubicBezTo>
                <a:cubicBezTo>
                  <a:pt x="18936" y="8020"/>
                  <a:pt x="18889" y="8048"/>
                  <a:pt x="18831" y="8089"/>
                </a:cubicBezTo>
                <a:cubicBezTo>
                  <a:pt x="18769" y="8133"/>
                  <a:pt x="18706" y="8186"/>
                  <a:pt x="18645" y="8223"/>
                </a:cubicBezTo>
                <a:lnTo>
                  <a:pt x="18537" y="8291"/>
                </a:lnTo>
                <a:cubicBezTo>
                  <a:pt x="18515" y="8304"/>
                  <a:pt x="18494" y="8317"/>
                  <a:pt x="18474" y="8328"/>
                </a:cubicBezTo>
                <a:lnTo>
                  <a:pt x="18212" y="8489"/>
                </a:lnTo>
                <a:cubicBezTo>
                  <a:pt x="18178" y="8597"/>
                  <a:pt x="18142" y="9035"/>
                  <a:pt x="18121" y="9657"/>
                </a:cubicBezTo>
                <a:cubicBezTo>
                  <a:pt x="18118" y="9736"/>
                  <a:pt x="18114" y="9772"/>
                  <a:pt x="18111" y="9848"/>
                </a:cubicBezTo>
                <a:lnTo>
                  <a:pt x="18111" y="9898"/>
                </a:lnTo>
                <a:cubicBezTo>
                  <a:pt x="18102" y="10260"/>
                  <a:pt x="18082" y="10624"/>
                  <a:pt x="18058" y="10975"/>
                </a:cubicBezTo>
                <a:cubicBezTo>
                  <a:pt x="18025" y="11555"/>
                  <a:pt x="17992" y="11982"/>
                  <a:pt x="17958" y="12052"/>
                </a:cubicBezTo>
                <a:cubicBezTo>
                  <a:pt x="17957" y="12053"/>
                  <a:pt x="17954" y="12058"/>
                  <a:pt x="17954" y="12059"/>
                </a:cubicBezTo>
                <a:cubicBezTo>
                  <a:pt x="17901" y="12480"/>
                  <a:pt x="17846" y="12811"/>
                  <a:pt x="17792" y="12894"/>
                </a:cubicBezTo>
                <a:cubicBezTo>
                  <a:pt x="17756" y="12950"/>
                  <a:pt x="17715" y="13111"/>
                  <a:pt x="17701" y="13252"/>
                </a:cubicBezTo>
                <a:cubicBezTo>
                  <a:pt x="17695" y="13318"/>
                  <a:pt x="17674" y="13407"/>
                  <a:pt x="17661" y="13483"/>
                </a:cubicBezTo>
                <a:cubicBezTo>
                  <a:pt x="17650" y="13562"/>
                  <a:pt x="17632" y="13652"/>
                  <a:pt x="17611" y="13755"/>
                </a:cubicBezTo>
                <a:cubicBezTo>
                  <a:pt x="17560" y="13998"/>
                  <a:pt x="17490" y="14277"/>
                  <a:pt x="17419" y="14482"/>
                </a:cubicBezTo>
                <a:cubicBezTo>
                  <a:pt x="17389" y="14570"/>
                  <a:pt x="17343" y="14734"/>
                  <a:pt x="17318" y="14844"/>
                </a:cubicBezTo>
                <a:cubicBezTo>
                  <a:pt x="17316" y="14855"/>
                  <a:pt x="17308" y="14872"/>
                  <a:pt x="17304" y="14884"/>
                </a:cubicBezTo>
                <a:cubicBezTo>
                  <a:pt x="17300" y="14910"/>
                  <a:pt x="17292" y="14953"/>
                  <a:pt x="17292" y="14967"/>
                </a:cubicBezTo>
                <a:cubicBezTo>
                  <a:pt x="17292" y="15041"/>
                  <a:pt x="17240" y="15195"/>
                  <a:pt x="17177" y="15312"/>
                </a:cubicBezTo>
                <a:cubicBezTo>
                  <a:pt x="17129" y="15401"/>
                  <a:pt x="17070" y="15557"/>
                  <a:pt x="17022" y="15702"/>
                </a:cubicBezTo>
                <a:cubicBezTo>
                  <a:pt x="16997" y="15862"/>
                  <a:pt x="16887" y="16154"/>
                  <a:pt x="16768" y="16381"/>
                </a:cubicBezTo>
                <a:cubicBezTo>
                  <a:pt x="16701" y="16533"/>
                  <a:pt x="16626" y="16695"/>
                  <a:pt x="16534" y="16879"/>
                </a:cubicBezTo>
                <a:cubicBezTo>
                  <a:pt x="16530" y="16889"/>
                  <a:pt x="16526" y="16900"/>
                  <a:pt x="16523" y="16909"/>
                </a:cubicBezTo>
                <a:cubicBezTo>
                  <a:pt x="16479" y="17050"/>
                  <a:pt x="16387" y="17226"/>
                  <a:pt x="16320" y="17302"/>
                </a:cubicBezTo>
                <a:cubicBezTo>
                  <a:pt x="16314" y="17308"/>
                  <a:pt x="16311" y="17316"/>
                  <a:pt x="16306" y="17322"/>
                </a:cubicBezTo>
                <a:cubicBezTo>
                  <a:pt x="16272" y="17386"/>
                  <a:pt x="16239" y="17447"/>
                  <a:pt x="16203" y="17513"/>
                </a:cubicBezTo>
                <a:cubicBezTo>
                  <a:pt x="16202" y="17519"/>
                  <a:pt x="16197" y="17531"/>
                  <a:pt x="16197" y="17536"/>
                </a:cubicBezTo>
                <a:cubicBezTo>
                  <a:pt x="16197" y="17587"/>
                  <a:pt x="16123" y="17716"/>
                  <a:pt x="16031" y="17823"/>
                </a:cubicBezTo>
                <a:cubicBezTo>
                  <a:pt x="16031" y="17824"/>
                  <a:pt x="16030" y="17824"/>
                  <a:pt x="16029" y="17825"/>
                </a:cubicBezTo>
                <a:cubicBezTo>
                  <a:pt x="15958" y="17952"/>
                  <a:pt x="15893" y="18074"/>
                  <a:pt x="15816" y="18208"/>
                </a:cubicBezTo>
                <a:cubicBezTo>
                  <a:pt x="15804" y="18228"/>
                  <a:pt x="15779" y="18258"/>
                  <a:pt x="15765" y="18281"/>
                </a:cubicBezTo>
                <a:cubicBezTo>
                  <a:pt x="15752" y="18302"/>
                  <a:pt x="15742" y="18323"/>
                  <a:pt x="15729" y="18333"/>
                </a:cubicBezTo>
                <a:cubicBezTo>
                  <a:pt x="15481" y="18715"/>
                  <a:pt x="15018" y="19269"/>
                  <a:pt x="14605" y="19682"/>
                </a:cubicBezTo>
                <a:cubicBezTo>
                  <a:pt x="14450" y="19852"/>
                  <a:pt x="14319" y="19988"/>
                  <a:pt x="14252" y="20034"/>
                </a:cubicBezTo>
                <a:cubicBezTo>
                  <a:pt x="14176" y="20087"/>
                  <a:pt x="14110" y="20126"/>
                  <a:pt x="14036" y="20175"/>
                </a:cubicBezTo>
                <a:cubicBezTo>
                  <a:pt x="13516" y="20569"/>
                  <a:pt x="12914" y="20921"/>
                  <a:pt x="12633" y="20985"/>
                </a:cubicBezTo>
                <a:cubicBezTo>
                  <a:pt x="12539" y="21006"/>
                  <a:pt x="12427" y="21054"/>
                  <a:pt x="12383" y="21088"/>
                </a:cubicBezTo>
                <a:cubicBezTo>
                  <a:pt x="12338" y="21122"/>
                  <a:pt x="12184" y="21161"/>
                  <a:pt x="12042" y="21176"/>
                </a:cubicBezTo>
                <a:cubicBezTo>
                  <a:pt x="11992" y="21181"/>
                  <a:pt x="11932" y="21193"/>
                  <a:pt x="11874" y="21204"/>
                </a:cubicBezTo>
                <a:cubicBezTo>
                  <a:pt x="11827" y="21214"/>
                  <a:pt x="11780" y="21233"/>
                  <a:pt x="11733" y="21242"/>
                </a:cubicBezTo>
                <a:cubicBezTo>
                  <a:pt x="11722" y="21243"/>
                  <a:pt x="11710" y="21242"/>
                  <a:pt x="11699" y="21244"/>
                </a:cubicBezTo>
                <a:cubicBezTo>
                  <a:pt x="11662" y="21254"/>
                  <a:pt x="11617" y="21264"/>
                  <a:pt x="11590" y="21274"/>
                </a:cubicBezTo>
                <a:cubicBezTo>
                  <a:pt x="11211" y="21414"/>
                  <a:pt x="10277" y="21323"/>
                  <a:pt x="9605" y="21123"/>
                </a:cubicBezTo>
                <a:cubicBezTo>
                  <a:pt x="9588" y="21118"/>
                  <a:pt x="9573" y="21113"/>
                  <a:pt x="9557" y="21108"/>
                </a:cubicBezTo>
                <a:cubicBezTo>
                  <a:pt x="9371" y="21052"/>
                  <a:pt x="9204" y="20988"/>
                  <a:pt x="9077" y="20912"/>
                </a:cubicBezTo>
                <a:cubicBezTo>
                  <a:pt x="8935" y="20827"/>
                  <a:pt x="8791" y="20754"/>
                  <a:pt x="8756" y="20751"/>
                </a:cubicBezTo>
                <a:cubicBezTo>
                  <a:pt x="8653" y="20741"/>
                  <a:pt x="8403" y="20580"/>
                  <a:pt x="8123" y="20376"/>
                </a:cubicBezTo>
                <a:cubicBezTo>
                  <a:pt x="7755" y="20121"/>
                  <a:pt x="7338" y="19803"/>
                  <a:pt x="7144" y="19606"/>
                </a:cubicBezTo>
                <a:cubicBezTo>
                  <a:pt x="6881" y="19340"/>
                  <a:pt x="6566" y="18960"/>
                  <a:pt x="6352" y="18673"/>
                </a:cubicBezTo>
                <a:cubicBezTo>
                  <a:pt x="6336" y="18652"/>
                  <a:pt x="6323" y="18634"/>
                  <a:pt x="6307" y="18613"/>
                </a:cubicBezTo>
                <a:cubicBezTo>
                  <a:pt x="6259" y="18547"/>
                  <a:pt x="6208" y="18477"/>
                  <a:pt x="6178" y="18429"/>
                </a:cubicBezTo>
                <a:cubicBezTo>
                  <a:pt x="6028" y="18220"/>
                  <a:pt x="5900" y="18029"/>
                  <a:pt x="5789" y="17850"/>
                </a:cubicBezTo>
                <a:cubicBezTo>
                  <a:pt x="5765" y="17814"/>
                  <a:pt x="5747" y="17784"/>
                  <a:pt x="5724" y="17747"/>
                </a:cubicBezTo>
                <a:cubicBezTo>
                  <a:pt x="5673" y="17660"/>
                  <a:pt x="5621" y="17573"/>
                  <a:pt x="5591" y="17511"/>
                </a:cubicBezTo>
                <a:cubicBezTo>
                  <a:pt x="5573" y="17472"/>
                  <a:pt x="5556" y="17437"/>
                  <a:pt x="5547" y="17410"/>
                </a:cubicBezTo>
                <a:cubicBezTo>
                  <a:pt x="5534" y="17376"/>
                  <a:pt x="5529" y="17348"/>
                  <a:pt x="5535" y="17337"/>
                </a:cubicBezTo>
                <a:cubicBezTo>
                  <a:pt x="5535" y="17337"/>
                  <a:pt x="5534" y="17335"/>
                  <a:pt x="5535" y="17335"/>
                </a:cubicBezTo>
                <a:cubicBezTo>
                  <a:pt x="5543" y="17318"/>
                  <a:pt x="5540" y="17298"/>
                  <a:pt x="5531" y="17279"/>
                </a:cubicBezTo>
                <a:cubicBezTo>
                  <a:pt x="5529" y="17277"/>
                  <a:pt x="5526" y="17277"/>
                  <a:pt x="5525" y="17274"/>
                </a:cubicBezTo>
                <a:cubicBezTo>
                  <a:pt x="5515" y="17258"/>
                  <a:pt x="5502" y="17244"/>
                  <a:pt x="5482" y="17234"/>
                </a:cubicBezTo>
                <a:cubicBezTo>
                  <a:pt x="5437" y="17212"/>
                  <a:pt x="5355" y="17056"/>
                  <a:pt x="5264" y="16849"/>
                </a:cubicBezTo>
                <a:cubicBezTo>
                  <a:pt x="5263" y="16847"/>
                  <a:pt x="5263" y="16844"/>
                  <a:pt x="5262" y="16842"/>
                </a:cubicBezTo>
                <a:cubicBezTo>
                  <a:pt x="5193" y="16693"/>
                  <a:pt x="5138" y="16555"/>
                  <a:pt x="5109" y="16459"/>
                </a:cubicBezTo>
                <a:cubicBezTo>
                  <a:pt x="5051" y="16306"/>
                  <a:pt x="5000" y="16156"/>
                  <a:pt x="4944" y="15986"/>
                </a:cubicBezTo>
                <a:cubicBezTo>
                  <a:pt x="4923" y="15930"/>
                  <a:pt x="4923" y="15923"/>
                  <a:pt x="4899" y="15860"/>
                </a:cubicBezTo>
                <a:cubicBezTo>
                  <a:pt x="4818" y="15647"/>
                  <a:pt x="4771" y="15481"/>
                  <a:pt x="4764" y="15405"/>
                </a:cubicBezTo>
                <a:cubicBezTo>
                  <a:pt x="4737" y="15308"/>
                  <a:pt x="4719" y="15224"/>
                  <a:pt x="4698" y="15136"/>
                </a:cubicBezTo>
                <a:cubicBezTo>
                  <a:pt x="4674" y="15080"/>
                  <a:pt x="4652" y="15016"/>
                  <a:pt x="4643" y="14957"/>
                </a:cubicBezTo>
                <a:cubicBezTo>
                  <a:pt x="4630" y="14872"/>
                  <a:pt x="4597" y="14741"/>
                  <a:pt x="4571" y="14665"/>
                </a:cubicBezTo>
                <a:cubicBezTo>
                  <a:pt x="4555" y="14622"/>
                  <a:pt x="4552" y="14576"/>
                  <a:pt x="4552" y="14532"/>
                </a:cubicBezTo>
                <a:cubicBezTo>
                  <a:pt x="4489" y="14261"/>
                  <a:pt x="4393" y="13737"/>
                  <a:pt x="4353" y="13395"/>
                </a:cubicBezTo>
                <a:cubicBezTo>
                  <a:pt x="4347" y="13350"/>
                  <a:pt x="4345" y="13176"/>
                  <a:pt x="4341" y="13068"/>
                </a:cubicBezTo>
                <a:cubicBezTo>
                  <a:pt x="4339" y="13055"/>
                  <a:pt x="4338" y="13046"/>
                  <a:pt x="4337" y="13033"/>
                </a:cubicBezTo>
                <a:cubicBezTo>
                  <a:pt x="4336" y="13025"/>
                  <a:pt x="4335" y="12949"/>
                  <a:pt x="4335" y="12937"/>
                </a:cubicBezTo>
                <a:cubicBezTo>
                  <a:pt x="4322" y="12555"/>
                  <a:pt x="4314" y="12043"/>
                  <a:pt x="4316" y="11448"/>
                </a:cubicBezTo>
                <a:cubicBezTo>
                  <a:pt x="4322" y="10128"/>
                  <a:pt x="4342" y="9831"/>
                  <a:pt x="4429" y="9664"/>
                </a:cubicBezTo>
                <a:cubicBezTo>
                  <a:pt x="4438" y="9648"/>
                  <a:pt x="4442" y="9631"/>
                  <a:pt x="4449" y="9614"/>
                </a:cubicBezTo>
                <a:cubicBezTo>
                  <a:pt x="4490" y="9476"/>
                  <a:pt x="4511" y="9326"/>
                  <a:pt x="4492" y="9209"/>
                </a:cubicBezTo>
                <a:cubicBezTo>
                  <a:pt x="4482" y="9145"/>
                  <a:pt x="4482" y="9076"/>
                  <a:pt x="4488" y="9015"/>
                </a:cubicBezTo>
                <a:cubicBezTo>
                  <a:pt x="4488" y="9013"/>
                  <a:pt x="4488" y="9012"/>
                  <a:pt x="4488" y="9010"/>
                </a:cubicBezTo>
                <a:cubicBezTo>
                  <a:pt x="4495" y="8946"/>
                  <a:pt x="4510" y="8891"/>
                  <a:pt x="4532" y="8857"/>
                </a:cubicBezTo>
                <a:cubicBezTo>
                  <a:pt x="4575" y="8792"/>
                  <a:pt x="4594" y="8704"/>
                  <a:pt x="4573" y="8660"/>
                </a:cubicBezTo>
                <a:cubicBezTo>
                  <a:pt x="4551" y="8617"/>
                  <a:pt x="4563" y="8560"/>
                  <a:pt x="4599" y="8532"/>
                </a:cubicBezTo>
                <a:cubicBezTo>
                  <a:pt x="4635" y="8504"/>
                  <a:pt x="4665" y="8396"/>
                  <a:pt x="4665" y="8291"/>
                </a:cubicBezTo>
                <a:cubicBezTo>
                  <a:pt x="4665" y="8185"/>
                  <a:pt x="4693" y="8076"/>
                  <a:pt x="4728" y="8049"/>
                </a:cubicBezTo>
                <a:cubicBezTo>
                  <a:pt x="4763" y="8022"/>
                  <a:pt x="4787" y="7918"/>
                  <a:pt x="4780" y="7818"/>
                </a:cubicBezTo>
                <a:cubicBezTo>
                  <a:pt x="4780" y="7811"/>
                  <a:pt x="4782" y="7797"/>
                  <a:pt x="4782" y="7790"/>
                </a:cubicBezTo>
                <a:cubicBezTo>
                  <a:pt x="4776" y="7742"/>
                  <a:pt x="4785" y="7680"/>
                  <a:pt x="4796" y="7614"/>
                </a:cubicBezTo>
                <a:cubicBezTo>
                  <a:pt x="4805" y="7563"/>
                  <a:pt x="4811" y="7514"/>
                  <a:pt x="4831" y="7455"/>
                </a:cubicBezTo>
                <a:cubicBezTo>
                  <a:pt x="4838" y="7434"/>
                  <a:pt x="4842" y="7420"/>
                  <a:pt x="4849" y="7400"/>
                </a:cubicBezTo>
                <a:cubicBezTo>
                  <a:pt x="4851" y="7393"/>
                  <a:pt x="4850" y="7382"/>
                  <a:pt x="4853" y="7375"/>
                </a:cubicBezTo>
                <a:cubicBezTo>
                  <a:pt x="4907" y="7213"/>
                  <a:pt x="4915" y="7108"/>
                  <a:pt x="4889" y="7058"/>
                </a:cubicBezTo>
                <a:cubicBezTo>
                  <a:pt x="4877" y="7050"/>
                  <a:pt x="4862" y="7045"/>
                  <a:pt x="4841" y="7045"/>
                </a:cubicBezTo>
                <a:cubicBezTo>
                  <a:pt x="4747" y="7048"/>
                  <a:pt x="4451" y="7360"/>
                  <a:pt x="4367" y="7544"/>
                </a:cubicBezTo>
                <a:cubicBezTo>
                  <a:pt x="4335" y="7613"/>
                  <a:pt x="4231" y="7778"/>
                  <a:pt x="4080" y="8009"/>
                </a:cubicBezTo>
                <a:cubicBezTo>
                  <a:pt x="4053" y="8051"/>
                  <a:pt x="4037" y="8074"/>
                  <a:pt x="4008" y="8117"/>
                </a:cubicBezTo>
                <a:cubicBezTo>
                  <a:pt x="3912" y="8263"/>
                  <a:pt x="3828" y="8392"/>
                  <a:pt x="3681" y="8610"/>
                </a:cubicBezTo>
                <a:cubicBezTo>
                  <a:pt x="3584" y="8755"/>
                  <a:pt x="3504" y="8900"/>
                  <a:pt x="3504" y="8935"/>
                </a:cubicBezTo>
                <a:cubicBezTo>
                  <a:pt x="3504" y="8969"/>
                  <a:pt x="3433" y="9117"/>
                  <a:pt x="3344" y="9262"/>
                </a:cubicBezTo>
                <a:cubicBezTo>
                  <a:pt x="3256" y="9407"/>
                  <a:pt x="3183" y="9559"/>
                  <a:pt x="3183" y="9599"/>
                </a:cubicBezTo>
                <a:cubicBezTo>
                  <a:pt x="3183" y="9639"/>
                  <a:pt x="3125" y="9737"/>
                  <a:pt x="3056" y="9815"/>
                </a:cubicBezTo>
                <a:cubicBezTo>
                  <a:pt x="3050" y="9822"/>
                  <a:pt x="3044" y="9837"/>
                  <a:pt x="3038" y="9845"/>
                </a:cubicBezTo>
                <a:cubicBezTo>
                  <a:pt x="3008" y="9891"/>
                  <a:pt x="2953" y="10013"/>
                  <a:pt x="2884" y="10170"/>
                </a:cubicBezTo>
                <a:cubicBezTo>
                  <a:pt x="2875" y="10197"/>
                  <a:pt x="2861" y="10224"/>
                  <a:pt x="2854" y="10250"/>
                </a:cubicBezTo>
                <a:cubicBezTo>
                  <a:pt x="2813" y="10411"/>
                  <a:pt x="2744" y="10597"/>
                  <a:pt x="2701" y="10663"/>
                </a:cubicBezTo>
                <a:cubicBezTo>
                  <a:pt x="2664" y="10719"/>
                  <a:pt x="2610" y="10842"/>
                  <a:pt x="2562" y="10957"/>
                </a:cubicBezTo>
                <a:cubicBezTo>
                  <a:pt x="2479" y="11172"/>
                  <a:pt x="2415" y="11351"/>
                  <a:pt x="2412" y="11393"/>
                </a:cubicBezTo>
                <a:cubicBezTo>
                  <a:pt x="2412" y="11394"/>
                  <a:pt x="2410" y="11399"/>
                  <a:pt x="2410" y="11400"/>
                </a:cubicBezTo>
                <a:cubicBezTo>
                  <a:pt x="2410" y="11401"/>
                  <a:pt x="2410" y="11402"/>
                  <a:pt x="2410" y="11403"/>
                </a:cubicBezTo>
                <a:cubicBezTo>
                  <a:pt x="2410" y="11443"/>
                  <a:pt x="2339" y="11664"/>
                  <a:pt x="2255" y="11893"/>
                </a:cubicBezTo>
                <a:cubicBezTo>
                  <a:pt x="2198" y="12048"/>
                  <a:pt x="2138" y="12226"/>
                  <a:pt x="2077" y="12399"/>
                </a:cubicBezTo>
                <a:cubicBezTo>
                  <a:pt x="2045" y="12507"/>
                  <a:pt x="2023" y="12592"/>
                  <a:pt x="2023" y="12620"/>
                </a:cubicBezTo>
                <a:cubicBezTo>
                  <a:pt x="2023" y="12659"/>
                  <a:pt x="1963" y="12767"/>
                  <a:pt x="1888" y="12887"/>
                </a:cubicBezTo>
                <a:cubicBezTo>
                  <a:pt x="1762" y="13158"/>
                  <a:pt x="1610" y="13327"/>
                  <a:pt x="1402" y="13400"/>
                </a:cubicBezTo>
                <a:cubicBezTo>
                  <a:pt x="1272" y="13463"/>
                  <a:pt x="1133" y="13475"/>
                  <a:pt x="978" y="13440"/>
                </a:cubicBezTo>
                <a:cubicBezTo>
                  <a:pt x="869" y="13432"/>
                  <a:pt x="776" y="13417"/>
                  <a:pt x="762" y="13390"/>
                </a:cubicBezTo>
                <a:cubicBezTo>
                  <a:pt x="742" y="13349"/>
                  <a:pt x="671" y="13315"/>
                  <a:pt x="603" y="13315"/>
                </a:cubicBezTo>
                <a:cubicBezTo>
                  <a:pt x="491" y="13315"/>
                  <a:pt x="398" y="13169"/>
                  <a:pt x="391" y="13023"/>
                </a:cubicBezTo>
                <a:cubicBezTo>
                  <a:pt x="330" y="12935"/>
                  <a:pt x="278" y="12843"/>
                  <a:pt x="234" y="12743"/>
                </a:cubicBezTo>
                <a:cubicBezTo>
                  <a:pt x="221" y="12717"/>
                  <a:pt x="209" y="12698"/>
                  <a:pt x="198" y="12668"/>
                </a:cubicBezTo>
                <a:cubicBezTo>
                  <a:pt x="155" y="12555"/>
                  <a:pt x="124" y="12440"/>
                  <a:pt x="117" y="12333"/>
                </a:cubicBezTo>
                <a:cubicBezTo>
                  <a:pt x="113" y="12275"/>
                  <a:pt x="121" y="12190"/>
                  <a:pt x="131" y="12099"/>
                </a:cubicBezTo>
                <a:cubicBezTo>
                  <a:pt x="117" y="12058"/>
                  <a:pt x="132" y="12000"/>
                  <a:pt x="157" y="11933"/>
                </a:cubicBezTo>
                <a:cubicBezTo>
                  <a:pt x="208" y="11633"/>
                  <a:pt x="297" y="11288"/>
                  <a:pt x="375" y="11156"/>
                </a:cubicBezTo>
                <a:cubicBezTo>
                  <a:pt x="411" y="11096"/>
                  <a:pt x="445" y="10999"/>
                  <a:pt x="452" y="10940"/>
                </a:cubicBezTo>
                <a:cubicBezTo>
                  <a:pt x="467" y="10812"/>
                  <a:pt x="635" y="10363"/>
                  <a:pt x="756" y="10097"/>
                </a:cubicBezTo>
                <a:cubicBezTo>
                  <a:pt x="780" y="10033"/>
                  <a:pt x="810" y="9968"/>
                  <a:pt x="843" y="9923"/>
                </a:cubicBezTo>
                <a:cubicBezTo>
                  <a:pt x="869" y="9887"/>
                  <a:pt x="887" y="9853"/>
                  <a:pt x="900" y="9828"/>
                </a:cubicBezTo>
                <a:cubicBezTo>
                  <a:pt x="902" y="9811"/>
                  <a:pt x="905" y="9794"/>
                  <a:pt x="897" y="9780"/>
                </a:cubicBezTo>
                <a:cubicBezTo>
                  <a:pt x="880" y="9744"/>
                  <a:pt x="936" y="9582"/>
                  <a:pt x="1025" y="9420"/>
                </a:cubicBezTo>
                <a:cubicBezTo>
                  <a:pt x="1028" y="9414"/>
                  <a:pt x="1029" y="9411"/>
                  <a:pt x="1033" y="9405"/>
                </a:cubicBezTo>
                <a:cubicBezTo>
                  <a:pt x="1077" y="9293"/>
                  <a:pt x="1133" y="9164"/>
                  <a:pt x="1192" y="9025"/>
                </a:cubicBezTo>
                <a:cubicBezTo>
                  <a:pt x="1204" y="8961"/>
                  <a:pt x="1287" y="8782"/>
                  <a:pt x="1400" y="8552"/>
                </a:cubicBezTo>
                <a:cubicBezTo>
                  <a:pt x="1429" y="8488"/>
                  <a:pt x="1452" y="8424"/>
                  <a:pt x="1480" y="8364"/>
                </a:cubicBezTo>
                <a:cubicBezTo>
                  <a:pt x="1516" y="8287"/>
                  <a:pt x="1553" y="8234"/>
                  <a:pt x="1587" y="8183"/>
                </a:cubicBezTo>
                <a:cubicBezTo>
                  <a:pt x="1669" y="8025"/>
                  <a:pt x="1758" y="7863"/>
                  <a:pt x="1856" y="7684"/>
                </a:cubicBezTo>
                <a:cubicBezTo>
                  <a:pt x="1978" y="7422"/>
                  <a:pt x="2200" y="7032"/>
                  <a:pt x="2469" y="6603"/>
                </a:cubicBezTo>
                <a:cubicBezTo>
                  <a:pt x="2533" y="6495"/>
                  <a:pt x="2598" y="6381"/>
                  <a:pt x="2660" y="6278"/>
                </a:cubicBezTo>
                <a:cubicBezTo>
                  <a:pt x="2850" y="5966"/>
                  <a:pt x="3176" y="5533"/>
                  <a:pt x="3532" y="5083"/>
                </a:cubicBezTo>
                <a:cubicBezTo>
                  <a:pt x="3708" y="4858"/>
                  <a:pt x="3882" y="4643"/>
                  <a:pt x="4078" y="4409"/>
                </a:cubicBezTo>
                <a:cubicBezTo>
                  <a:pt x="4116" y="4364"/>
                  <a:pt x="4147" y="4325"/>
                  <a:pt x="4185" y="4281"/>
                </a:cubicBezTo>
                <a:cubicBezTo>
                  <a:pt x="4747" y="3620"/>
                  <a:pt x="5290" y="3037"/>
                  <a:pt x="5440" y="2965"/>
                </a:cubicBezTo>
                <a:cubicBezTo>
                  <a:pt x="5486" y="2926"/>
                  <a:pt x="5539" y="2875"/>
                  <a:pt x="5575" y="2852"/>
                </a:cubicBezTo>
                <a:cubicBezTo>
                  <a:pt x="5590" y="2842"/>
                  <a:pt x="5683" y="2768"/>
                  <a:pt x="5712" y="2746"/>
                </a:cubicBezTo>
                <a:cubicBezTo>
                  <a:pt x="5771" y="2688"/>
                  <a:pt x="5834" y="2622"/>
                  <a:pt x="5882" y="2588"/>
                </a:cubicBezTo>
                <a:cubicBezTo>
                  <a:pt x="5939" y="2546"/>
                  <a:pt x="6211" y="2338"/>
                  <a:pt x="6475" y="2135"/>
                </a:cubicBezTo>
                <a:cubicBezTo>
                  <a:pt x="6806" y="1861"/>
                  <a:pt x="7124" y="1614"/>
                  <a:pt x="7197" y="1579"/>
                </a:cubicBezTo>
                <a:cubicBezTo>
                  <a:pt x="7275" y="1541"/>
                  <a:pt x="7598" y="1358"/>
                  <a:pt x="7917" y="1171"/>
                </a:cubicBezTo>
                <a:cubicBezTo>
                  <a:pt x="8080" y="1076"/>
                  <a:pt x="8253" y="983"/>
                  <a:pt x="8401" y="907"/>
                </a:cubicBezTo>
                <a:cubicBezTo>
                  <a:pt x="8442" y="881"/>
                  <a:pt x="8479" y="853"/>
                  <a:pt x="8494" y="837"/>
                </a:cubicBezTo>
                <a:cubicBezTo>
                  <a:pt x="8526" y="801"/>
                  <a:pt x="8614" y="773"/>
                  <a:pt x="8691" y="771"/>
                </a:cubicBezTo>
                <a:cubicBezTo>
                  <a:pt x="8698" y="769"/>
                  <a:pt x="8718" y="761"/>
                  <a:pt x="8724" y="759"/>
                </a:cubicBezTo>
                <a:cubicBezTo>
                  <a:pt x="8782" y="740"/>
                  <a:pt x="8799" y="736"/>
                  <a:pt x="8847" y="721"/>
                </a:cubicBezTo>
                <a:cubicBezTo>
                  <a:pt x="8860" y="710"/>
                  <a:pt x="8879" y="700"/>
                  <a:pt x="8885" y="688"/>
                </a:cubicBezTo>
                <a:cubicBezTo>
                  <a:pt x="8907" y="643"/>
                  <a:pt x="8948" y="624"/>
                  <a:pt x="8976" y="645"/>
                </a:cubicBezTo>
                <a:cubicBezTo>
                  <a:pt x="8989" y="656"/>
                  <a:pt x="9023" y="658"/>
                  <a:pt x="9066" y="653"/>
                </a:cubicBezTo>
                <a:cubicBezTo>
                  <a:pt x="9214" y="610"/>
                  <a:pt x="9320" y="582"/>
                  <a:pt x="9399" y="575"/>
                </a:cubicBezTo>
                <a:cubicBezTo>
                  <a:pt x="9470" y="569"/>
                  <a:pt x="9587" y="525"/>
                  <a:pt x="9657" y="477"/>
                </a:cubicBezTo>
                <a:cubicBezTo>
                  <a:pt x="9713" y="440"/>
                  <a:pt x="9790" y="408"/>
                  <a:pt x="9881" y="376"/>
                </a:cubicBezTo>
                <a:cubicBezTo>
                  <a:pt x="9883" y="375"/>
                  <a:pt x="9887" y="375"/>
                  <a:pt x="9889" y="374"/>
                </a:cubicBezTo>
                <a:cubicBezTo>
                  <a:pt x="10045" y="300"/>
                  <a:pt x="10274" y="254"/>
                  <a:pt x="10553" y="223"/>
                </a:cubicBezTo>
                <a:cubicBezTo>
                  <a:pt x="10892" y="173"/>
                  <a:pt x="11267" y="144"/>
                  <a:pt x="11600" y="150"/>
                </a:cubicBezTo>
                <a:close/>
                <a:moveTo>
                  <a:pt x="10279" y="864"/>
                </a:moveTo>
                <a:cubicBezTo>
                  <a:pt x="10220" y="884"/>
                  <a:pt x="10135" y="973"/>
                  <a:pt x="10039" y="1131"/>
                </a:cubicBezTo>
                <a:cubicBezTo>
                  <a:pt x="10038" y="1132"/>
                  <a:pt x="10039" y="1133"/>
                  <a:pt x="10039" y="1134"/>
                </a:cubicBezTo>
                <a:cubicBezTo>
                  <a:pt x="10031" y="1157"/>
                  <a:pt x="10029" y="1174"/>
                  <a:pt x="10041" y="1174"/>
                </a:cubicBezTo>
                <a:cubicBezTo>
                  <a:pt x="10068" y="1174"/>
                  <a:pt x="10055" y="1228"/>
                  <a:pt x="10010" y="1295"/>
                </a:cubicBezTo>
                <a:cubicBezTo>
                  <a:pt x="9966" y="1361"/>
                  <a:pt x="9897" y="1407"/>
                  <a:pt x="9857" y="1398"/>
                </a:cubicBezTo>
                <a:cubicBezTo>
                  <a:pt x="9841" y="1394"/>
                  <a:pt x="9807" y="1398"/>
                  <a:pt x="9770" y="1403"/>
                </a:cubicBezTo>
                <a:cubicBezTo>
                  <a:pt x="9757" y="1408"/>
                  <a:pt x="9742" y="1415"/>
                  <a:pt x="9730" y="1415"/>
                </a:cubicBezTo>
                <a:cubicBezTo>
                  <a:pt x="9709" y="1415"/>
                  <a:pt x="9696" y="1421"/>
                  <a:pt x="9678" y="1423"/>
                </a:cubicBezTo>
                <a:cubicBezTo>
                  <a:pt x="9651" y="1429"/>
                  <a:pt x="9625" y="1432"/>
                  <a:pt x="9599" y="1440"/>
                </a:cubicBezTo>
                <a:cubicBezTo>
                  <a:pt x="9546" y="1458"/>
                  <a:pt x="9519" y="1479"/>
                  <a:pt x="9496" y="1498"/>
                </a:cubicBezTo>
                <a:cubicBezTo>
                  <a:pt x="9475" y="1527"/>
                  <a:pt x="9476" y="1561"/>
                  <a:pt x="9492" y="1596"/>
                </a:cubicBezTo>
                <a:cubicBezTo>
                  <a:pt x="9540" y="1639"/>
                  <a:pt x="9631" y="1639"/>
                  <a:pt x="9768" y="1591"/>
                </a:cubicBezTo>
                <a:cubicBezTo>
                  <a:pt x="9842" y="1566"/>
                  <a:pt x="9892" y="1557"/>
                  <a:pt x="9936" y="1559"/>
                </a:cubicBezTo>
                <a:cubicBezTo>
                  <a:pt x="9992" y="1468"/>
                  <a:pt x="10078" y="1488"/>
                  <a:pt x="10121" y="1629"/>
                </a:cubicBezTo>
                <a:cubicBezTo>
                  <a:pt x="10132" y="1665"/>
                  <a:pt x="10153" y="1712"/>
                  <a:pt x="10178" y="1760"/>
                </a:cubicBezTo>
                <a:cubicBezTo>
                  <a:pt x="10219" y="1817"/>
                  <a:pt x="10257" y="1877"/>
                  <a:pt x="10285" y="1928"/>
                </a:cubicBezTo>
                <a:cubicBezTo>
                  <a:pt x="10377" y="2048"/>
                  <a:pt x="10431" y="2068"/>
                  <a:pt x="10444" y="1986"/>
                </a:cubicBezTo>
                <a:cubicBezTo>
                  <a:pt x="10447" y="1956"/>
                  <a:pt x="10449" y="1923"/>
                  <a:pt x="10442" y="1891"/>
                </a:cubicBezTo>
                <a:cubicBezTo>
                  <a:pt x="10441" y="1884"/>
                  <a:pt x="10443" y="1875"/>
                  <a:pt x="10442" y="1868"/>
                </a:cubicBezTo>
                <a:cubicBezTo>
                  <a:pt x="10441" y="1849"/>
                  <a:pt x="10443" y="1840"/>
                  <a:pt x="10440" y="1818"/>
                </a:cubicBezTo>
                <a:cubicBezTo>
                  <a:pt x="10423" y="1685"/>
                  <a:pt x="10438" y="1553"/>
                  <a:pt x="10472" y="1526"/>
                </a:cubicBezTo>
                <a:cubicBezTo>
                  <a:pt x="10487" y="1514"/>
                  <a:pt x="10576" y="1504"/>
                  <a:pt x="10682" y="1493"/>
                </a:cubicBezTo>
                <a:cubicBezTo>
                  <a:pt x="10820" y="1479"/>
                  <a:pt x="10999" y="1464"/>
                  <a:pt x="11209" y="1458"/>
                </a:cubicBezTo>
                <a:cubicBezTo>
                  <a:pt x="11547" y="1448"/>
                  <a:pt x="11803" y="1419"/>
                  <a:pt x="11848" y="1393"/>
                </a:cubicBezTo>
                <a:cubicBezTo>
                  <a:pt x="11870" y="1373"/>
                  <a:pt x="11878" y="1349"/>
                  <a:pt x="11878" y="1315"/>
                </a:cubicBezTo>
                <a:cubicBezTo>
                  <a:pt x="11878" y="1189"/>
                  <a:pt x="11804" y="1177"/>
                  <a:pt x="11122" y="1194"/>
                </a:cubicBezTo>
                <a:cubicBezTo>
                  <a:pt x="10890" y="1200"/>
                  <a:pt x="10748" y="1199"/>
                  <a:pt x="10636" y="1196"/>
                </a:cubicBezTo>
                <a:cubicBezTo>
                  <a:pt x="10491" y="1198"/>
                  <a:pt x="10419" y="1189"/>
                  <a:pt x="10392" y="1154"/>
                </a:cubicBezTo>
                <a:cubicBezTo>
                  <a:pt x="10360" y="1128"/>
                  <a:pt x="10352" y="1091"/>
                  <a:pt x="10345" y="1033"/>
                </a:cubicBezTo>
                <a:cubicBezTo>
                  <a:pt x="10333" y="927"/>
                  <a:pt x="10313" y="872"/>
                  <a:pt x="10279" y="864"/>
                </a:cubicBezTo>
                <a:close/>
                <a:moveTo>
                  <a:pt x="12857" y="1448"/>
                </a:moveTo>
                <a:cubicBezTo>
                  <a:pt x="12833" y="1456"/>
                  <a:pt x="12806" y="1499"/>
                  <a:pt x="12760" y="1581"/>
                </a:cubicBezTo>
                <a:cubicBezTo>
                  <a:pt x="12702" y="1685"/>
                  <a:pt x="12653" y="1848"/>
                  <a:pt x="12653" y="1944"/>
                </a:cubicBezTo>
                <a:cubicBezTo>
                  <a:pt x="12653" y="2039"/>
                  <a:pt x="12610" y="2244"/>
                  <a:pt x="12558" y="2399"/>
                </a:cubicBezTo>
                <a:cubicBezTo>
                  <a:pt x="12536" y="2463"/>
                  <a:pt x="12523" y="2522"/>
                  <a:pt x="12512" y="2575"/>
                </a:cubicBezTo>
                <a:cubicBezTo>
                  <a:pt x="12509" y="2592"/>
                  <a:pt x="12504" y="2613"/>
                  <a:pt x="12502" y="2628"/>
                </a:cubicBezTo>
                <a:cubicBezTo>
                  <a:pt x="12495" y="2674"/>
                  <a:pt x="12491" y="2713"/>
                  <a:pt x="12500" y="2723"/>
                </a:cubicBezTo>
                <a:cubicBezTo>
                  <a:pt x="12519" y="2748"/>
                  <a:pt x="12471" y="2877"/>
                  <a:pt x="12393" y="3010"/>
                </a:cubicBezTo>
                <a:cubicBezTo>
                  <a:pt x="12271" y="3215"/>
                  <a:pt x="12225" y="3241"/>
                  <a:pt x="12094" y="3179"/>
                </a:cubicBezTo>
                <a:cubicBezTo>
                  <a:pt x="12066" y="3165"/>
                  <a:pt x="12048" y="3158"/>
                  <a:pt x="12030" y="3151"/>
                </a:cubicBezTo>
                <a:cubicBezTo>
                  <a:pt x="12029" y="3151"/>
                  <a:pt x="12028" y="3149"/>
                  <a:pt x="12028" y="3149"/>
                </a:cubicBezTo>
                <a:cubicBezTo>
                  <a:pt x="12027" y="3148"/>
                  <a:pt x="12026" y="3149"/>
                  <a:pt x="12025" y="3149"/>
                </a:cubicBezTo>
                <a:cubicBezTo>
                  <a:pt x="11963" y="3125"/>
                  <a:pt x="11962" y="3150"/>
                  <a:pt x="11999" y="3244"/>
                </a:cubicBezTo>
                <a:cubicBezTo>
                  <a:pt x="12008" y="3264"/>
                  <a:pt x="12017" y="3285"/>
                  <a:pt x="12028" y="3307"/>
                </a:cubicBezTo>
                <a:cubicBezTo>
                  <a:pt x="12074" y="3407"/>
                  <a:pt x="12178" y="3555"/>
                  <a:pt x="12274" y="3652"/>
                </a:cubicBezTo>
                <a:cubicBezTo>
                  <a:pt x="12375" y="3754"/>
                  <a:pt x="12463" y="3915"/>
                  <a:pt x="12467" y="4011"/>
                </a:cubicBezTo>
                <a:cubicBezTo>
                  <a:pt x="12474" y="4174"/>
                  <a:pt x="12477" y="4176"/>
                  <a:pt x="12506" y="4027"/>
                </a:cubicBezTo>
                <a:cubicBezTo>
                  <a:pt x="12523" y="3938"/>
                  <a:pt x="12628" y="3757"/>
                  <a:pt x="12740" y="3622"/>
                </a:cubicBezTo>
                <a:cubicBezTo>
                  <a:pt x="12775" y="3579"/>
                  <a:pt x="12791" y="3545"/>
                  <a:pt x="12818" y="3506"/>
                </a:cubicBezTo>
                <a:cubicBezTo>
                  <a:pt x="12879" y="3405"/>
                  <a:pt x="12935" y="3296"/>
                  <a:pt x="12961" y="3204"/>
                </a:cubicBezTo>
                <a:cubicBezTo>
                  <a:pt x="12963" y="3145"/>
                  <a:pt x="12936" y="3107"/>
                  <a:pt x="12883" y="3093"/>
                </a:cubicBezTo>
                <a:cubicBezTo>
                  <a:pt x="12828" y="3141"/>
                  <a:pt x="12770" y="3126"/>
                  <a:pt x="12725" y="3073"/>
                </a:cubicBezTo>
                <a:cubicBezTo>
                  <a:pt x="12714" y="3062"/>
                  <a:pt x="12704" y="3046"/>
                  <a:pt x="12695" y="3025"/>
                </a:cubicBezTo>
                <a:cubicBezTo>
                  <a:pt x="12639" y="2923"/>
                  <a:pt x="12623" y="2767"/>
                  <a:pt x="12701" y="2668"/>
                </a:cubicBezTo>
                <a:cubicBezTo>
                  <a:pt x="12701" y="2668"/>
                  <a:pt x="12701" y="2666"/>
                  <a:pt x="12701" y="2666"/>
                </a:cubicBezTo>
                <a:cubicBezTo>
                  <a:pt x="12723" y="2591"/>
                  <a:pt x="12746" y="2502"/>
                  <a:pt x="12752" y="2439"/>
                </a:cubicBezTo>
                <a:cubicBezTo>
                  <a:pt x="12759" y="2362"/>
                  <a:pt x="12769" y="2280"/>
                  <a:pt x="12774" y="2258"/>
                </a:cubicBezTo>
                <a:cubicBezTo>
                  <a:pt x="12778" y="2236"/>
                  <a:pt x="12781" y="2200"/>
                  <a:pt x="12780" y="2178"/>
                </a:cubicBezTo>
                <a:cubicBezTo>
                  <a:pt x="12779" y="2155"/>
                  <a:pt x="12824" y="2026"/>
                  <a:pt x="12879" y="1893"/>
                </a:cubicBezTo>
                <a:cubicBezTo>
                  <a:pt x="12916" y="1802"/>
                  <a:pt x="12935" y="1723"/>
                  <a:pt x="12939" y="1654"/>
                </a:cubicBezTo>
                <a:cubicBezTo>
                  <a:pt x="12939" y="1631"/>
                  <a:pt x="12942" y="1607"/>
                  <a:pt x="12939" y="1586"/>
                </a:cubicBezTo>
                <a:cubicBezTo>
                  <a:pt x="12936" y="1563"/>
                  <a:pt x="12930" y="1542"/>
                  <a:pt x="12921" y="1523"/>
                </a:cubicBezTo>
                <a:cubicBezTo>
                  <a:pt x="12896" y="1467"/>
                  <a:pt x="12880" y="1440"/>
                  <a:pt x="12857" y="1448"/>
                </a:cubicBezTo>
                <a:close/>
                <a:moveTo>
                  <a:pt x="13514" y="1518"/>
                </a:moveTo>
                <a:cubicBezTo>
                  <a:pt x="13501" y="1518"/>
                  <a:pt x="13489" y="1547"/>
                  <a:pt x="13472" y="1604"/>
                </a:cubicBezTo>
                <a:cubicBezTo>
                  <a:pt x="13460" y="1643"/>
                  <a:pt x="13464" y="1681"/>
                  <a:pt x="13482" y="1717"/>
                </a:cubicBezTo>
                <a:cubicBezTo>
                  <a:pt x="13487" y="1725"/>
                  <a:pt x="13490" y="1731"/>
                  <a:pt x="13498" y="1740"/>
                </a:cubicBezTo>
                <a:cubicBezTo>
                  <a:pt x="13507" y="1753"/>
                  <a:pt x="13527" y="1767"/>
                  <a:pt x="13540" y="1780"/>
                </a:cubicBezTo>
                <a:cubicBezTo>
                  <a:pt x="13573" y="1807"/>
                  <a:pt x="13608" y="1834"/>
                  <a:pt x="13651" y="1858"/>
                </a:cubicBezTo>
                <a:cubicBezTo>
                  <a:pt x="13740" y="1907"/>
                  <a:pt x="13811" y="1939"/>
                  <a:pt x="13867" y="1959"/>
                </a:cubicBezTo>
                <a:cubicBezTo>
                  <a:pt x="13874" y="1960"/>
                  <a:pt x="13883" y="1963"/>
                  <a:pt x="13889" y="1964"/>
                </a:cubicBezTo>
                <a:cubicBezTo>
                  <a:pt x="13904" y="1968"/>
                  <a:pt x="13908" y="1964"/>
                  <a:pt x="13919" y="1966"/>
                </a:cubicBezTo>
                <a:cubicBezTo>
                  <a:pt x="13961" y="1969"/>
                  <a:pt x="13989" y="1970"/>
                  <a:pt x="13992" y="1961"/>
                </a:cubicBezTo>
                <a:cubicBezTo>
                  <a:pt x="13992" y="1959"/>
                  <a:pt x="13993" y="1956"/>
                  <a:pt x="13992" y="1954"/>
                </a:cubicBezTo>
                <a:cubicBezTo>
                  <a:pt x="13990" y="1944"/>
                  <a:pt x="13962" y="1917"/>
                  <a:pt x="13936" y="1891"/>
                </a:cubicBezTo>
                <a:cubicBezTo>
                  <a:pt x="13900" y="1860"/>
                  <a:pt x="13856" y="1827"/>
                  <a:pt x="13780" y="1783"/>
                </a:cubicBezTo>
                <a:cubicBezTo>
                  <a:pt x="13767" y="1775"/>
                  <a:pt x="13760" y="1763"/>
                  <a:pt x="13748" y="1755"/>
                </a:cubicBezTo>
                <a:cubicBezTo>
                  <a:pt x="13733" y="1749"/>
                  <a:pt x="13714" y="1740"/>
                  <a:pt x="13704" y="1740"/>
                </a:cubicBezTo>
                <a:cubicBezTo>
                  <a:pt x="13661" y="1738"/>
                  <a:pt x="13600" y="1678"/>
                  <a:pt x="13569" y="1606"/>
                </a:cubicBezTo>
                <a:cubicBezTo>
                  <a:pt x="13542" y="1548"/>
                  <a:pt x="13527" y="1519"/>
                  <a:pt x="13514" y="1518"/>
                </a:cubicBezTo>
                <a:close/>
                <a:moveTo>
                  <a:pt x="13123" y="1523"/>
                </a:moveTo>
                <a:cubicBezTo>
                  <a:pt x="13117" y="1527"/>
                  <a:pt x="13116" y="1538"/>
                  <a:pt x="13113" y="1546"/>
                </a:cubicBezTo>
                <a:cubicBezTo>
                  <a:pt x="13110" y="1555"/>
                  <a:pt x="13105" y="1561"/>
                  <a:pt x="13105" y="1571"/>
                </a:cubicBezTo>
                <a:cubicBezTo>
                  <a:pt x="13105" y="1593"/>
                  <a:pt x="13112" y="1617"/>
                  <a:pt x="13123" y="1632"/>
                </a:cubicBezTo>
                <a:cubicBezTo>
                  <a:pt x="13134" y="1647"/>
                  <a:pt x="13149" y="1654"/>
                  <a:pt x="13167" y="1654"/>
                </a:cubicBezTo>
                <a:cubicBezTo>
                  <a:pt x="13193" y="1654"/>
                  <a:pt x="13211" y="1632"/>
                  <a:pt x="13222" y="1604"/>
                </a:cubicBezTo>
                <a:cubicBezTo>
                  <a:pt x="13214" y="1583"/>
                  <a:pt x="13197" y="1556"/>
                  <a:pt x="13167" y="1534"/>
                </a:cubicBezTo>
                <a:cubicBezTo>
                  <a:pt x="13149" y="1520"/>
                  <a:pt x="13134" y="1517"/>
                  <a:pt x="13123" y="1523"/>
                </a:cubicBezTo>
                <a:close/>
                <a:moveTo>
                  <a:pt x="9179" y="1632"/>
                </a:moveTo>
                <a:cubicBezTo>
                  <a:pt x="9117" y="1628"/>
                  <a:pt x="9016" y="1654"/>
                  <a:pt x="8923" y="1702"/>
                </a:cubicBezTo>
                <a:cubicBezTo>
                  <a:pt x="8800" y="1766"/>
                  <a:pt x="8741" y="1805"/>
                  <a:pt x="8705" y="1838"/>
                </a:cubicBezTo>
                <a:cubicBezTo>
                  <a:pt x="8694" y="1850"/>
                  <a:pt x="8681" y="1862"/>
                  <a:pt x="8675" y="1873"/>
                </a:cubicBezTo>
                <a:cubicBezTo>
                  <a:pt x="8673" y="1877"/>
                  <a:pt x="8672" y="1879"/>
                  <a:pt x="8671" y="1883"/>
                </a:cubicBezTo>
                <a:cubicBezTo>
                  <a:pt x="8667" y="1893"/>
                  <a:pt x="8667" y="1903"/>
                  <a:pt x="8667" y="1913"/>
                </a:cubicBezTo>
                <a:cubicBezTo>
                  <a:pt x="8671" y="1930"/>
                  <a:pt x="8676" y="1948"/>
                  <a:pt x="8687" y="1971"/>
                </a:cubicBezTo>
                <a:cubicBezTo>
                  <a:pt x="8714" y="2024"/>
                  <a:pt x="8779" y="2050"/>
                  <a:pt x="8845" y="2052"/>
                </a:cubicBezTo>
                <a:cubicBezTo>
                  <a:pt x="8849" y="2052"/>
                  <a:pt x="8851" y="2052"/>
                  <a:pt x="8855" y="2052"/>
                </a:cubicBezTo>
                <a:cubicBezTo>
                  <a:pt x="8871" y="2052"/>
                  <a:pt x="8886" y="2048"/>
                  <a:pt x="8901" y="2044"/>
                </a:cubicBezTo>
                <a:cubicBezTo>
                  <a:pt x="8920" y="2040"/>
                  <a:pt x="8938" y="2037"/>
                  <a:pt x="8954" y="2029"/>
                </a:cubicBezTo>
                <a:cubicBezTo>
                  <a:pt x="8954" y="2029"/>
                  <a:pt x="8955" y="2029"/>
                  <a:pt x="8956" y="2029"/>
                </a:cubicBezTo>
                <a:cubicBezTo>
                  <a:pt x="8982" y="2015"/>
                  <a:pt x="9002" y="1997"/>
                  <a:pt x="9014" y="1974"/>
                </a:cubicBezTo>
                <a:cubicBezTo>
                  <a:pt x="9014" y="1973"/>
                  <a:pt x="9016" y="1972"/>
                  <a:pt x="9016" y="1971"/>
                </a:cubicBezTo>
                <a:cubicBezTo>
                  <a:pt x="9039" y="1924"/>
                  <a:pt x="9097" y="1904"/>
                  <a:pt x="9143" y="1926"/>
                </a:cubicBezTo>
                <a:cubicBezTo>
                  <a:pt x="9194" y="1951"/>
                  <a:pt x="9236" y="1909"/>
                  <a:pt x="9258" y="1850"/>
                </a:cubicBezTo>
                <a:cubicBezTo>
                  <a:pt x="9257" y="1789"/>
                  <a:pt x="9230" y="1714"/>
                  <a:pt x="9194" y="1637"/>
                </a:cubicBezTo>
                <a:cubicBezTo>
                  <a:pt x="9188" y="1636"/>
                  <a:pt x="9186" y="1632"/>
                  <a:pt x="9179" y="1632"/>
                </a:cubicBezTo>
                <a:close/>
                <a:moveTo>
                  <a:pt x="14246" y="2059"/>
                </a:moveTo>
                <a:cubicBezTo>
                  <a:pt x="14229" y="2059"/>
                  <a:pt x="14224" y="2066"/>
                  <a:pt x="14216" y="2072"/>
                </a:cubicBezTo>
                <a:cubicBezTo>
                  <a:pt x="14202" y="2087"/>
                  <a:pt x="14206" y="2116"/>
                  <a:pt x="14220" y="2150"/>
                </a:cubicBezTo>
                <a:cubicBezTo>
                  <a:pt x="14251" y="2203"/>
                  <a:pt x="14316" y="2275"/>
                  <a:pt x="14410" y="2354"/>
                </a:cubicBezTo>
                <a:cubicBezTo>
                  <a:pt x="14476" y="2410"/>
                  <a:pt x="14528" y="2446"/>
                  <a:pt x="14571" y="2474"/>
                </a:cubicBezTo>
                <a:cubicBezTo>
                  <a:pt x="14582" y="2480"/>
                  <a:pt x="14598" y="2493"/>
                  <a:pt x="14607" y="2497"/>
                </a:cubicBezTo>
                <a:cubicBezTo>
                  <a:pt x="14637" y="2513"/>
                  <a:pt x="14662" y="2525"/>
                  <a:pt x="14672" y="2522"/>
                </a:cubicBezTo>
                <a:cubicBezTo>
                  <a:pt x="14674" y="2522"/>
                  <a:pt x="14676" y="2523"/>
                  <a:pt x="14678" y="2522"/>
                </a:cubicBezTo>
                <a:cubicBezTo>
                  <a:pt x="14696" y="2507"/>
                  <a:pt x="14648" y="2432"/>
                  <a:pt x="14521" y="2298"/>
                </a:cubicBezTo>
                <a:cubicBezTo>
                  <a:pt x="14498" y="2274"/>
                  <a:pt x="14480" y="2260"/>
                  <a:pt x="14458" y="2238"/>
                </a:cubicBezTo>
                <a:cubicBezTo>
                  <a:pt x="14426" y="2214"/>
                  <a:pt x="14403" y="2190"/>
                  <a:pt x="14385" y="2167"/>
                </a:cubicBezTo>
                <a:cubicBezTo>
                  <a:pt x="14319" y="2107"/>
                  <a:pt x="14262" y="2060"/>
                  <a:pt x="14246" y="2059"/>
                </a:cubicBezTo>
                <a:close/>
                <a:moveTo>
                  <a:pt x="8387" y="2095"/>
                </a:moveTo>
                <a:cubicBezTo>
                  <a:pt x="8340" y="2100"/>
                  <a:pt x="8281" y="2128"/>
                  <a:pt x="8195" y="2183"/>
                </a:cubicBezTo>
                <a:cubicBezTo>
                  <a:pt x="8100" y="2243"/>
                  <a:pt x="8049" y="2280"/>
                  <a:pt x="8012" y="2311"/>
                </a:cubicBezTo>
                <a:cubicBezTo>
                  <a:pt x="7964" y="2379"/>
                  <a:pt x="7968" y="2426"/>
                  <a:pt x="8012" y="2495"/>
                </a:cubicBezTo>
                <a:cubicBezTo>
                  <a:pt x="8012" y="2496"/>
                  <a:pt x="8013" y="2496"/>
                  <a:pt x="8014" y="2497"/>
                </a:cubicBezTo>
                <a:cubicBezTo>
                  <a:pt x="8067" y="2577"/>
                  <a:pt x="8112" y="2612"/>
                  <a:pt x="8171" y="2605"/>
                </a:cubicBezTo>
                <a:cubicBezTo>
                  <a:pt x="8225" y="2594"/>
                  <a:pt x="8294" y="2543"/>
                  <a:pt x="8401" y="2444"/>
                </a:cubicBezTo>
                <a:cubicBezTo>
                  <a:pt x="8426" y="2421"/>
                  <a:pt x="8443" y="2403"/>
                  <a:pt x="8461" y="2384"/>
                </a:cubicBezTo>
                <a:cubicBezTo>
                  <a:pt x="8472" y="2372"/>
                  <a:pt x="8485" y="2359"/>
                  <a:pt x="8494" y="2349"/>
                </a:cubicBezTo>
                <a:cubicBezTo>
                  <a:pt x="8552" y="2276"/>
                  <a:pt x="8557" y="2227"/>
                  <a:pt x="8522" y="2170"/>
                </a:cubicBezTo>
                <a:cubicBezTo>
                  <a:pt x="8519" y="2166"/>
                  <a:pt x="8518" y="2162"/>
                  <a:pt x="8514" y="2157"/>
                </a:cubicBezTo>
                <a:cubicBezTo>
                  <a:pt x="8505" y="2146"/>
                  <a:pt x="8495" y="2139"/>
                  <a:pt x="8486" y="2130"/>
                </a:cubicBezTo>
                <a:cubicBezTo>
                  <a:pt x="8455" y="2103"/>
                  <a:pt x="8425" y="2090"/>
                  <a:pt x="8387" y="2095"/>
                </a:cubicBezTo>
                <a:close/>
                <a:moveTo>
                  <a:pt x="7739" y="2575"/>
                </a:moveTo>
                <a:cubicBezTo>
                  <a:pt x="7707" y="2576"/>
                  <a:pt x="7632" y="2625"/>
                  <a:pt x="7556" y="2686"/>
                </a:cubicBezTo>
                <a:cubicBezTo>
                  <a:pt x="7550" y="2690"/>
                  <a:pt x="7545" y="2691"/>
                  <a:pt x="7540" y="2696"/>
                </a:cubicBezTo>
                <a:cubicBezTo>
                  <a:pt x="7436" y="2780"/>
                  <a:pt x="7331" y="2888"/>
                  <a:pt x="7316" y="2945"/>
                </a:cubicBezTo>
                <a:cubicBezTo>
                  <a:pt x="7302" y="2995"/>
                  <a:pt x="7396" y="2950"/>
                  <a:pt x="7523" y="2847"/>
                </a:cubicBezTo>
                <a:cubicBezTo>
                  <a:pt x="7649" y="2746"/>
                  <a:pt x="7749" y="2635"/>
                  <a:pt x="7753" y="2595"/>
                </a:cubicBezTo>
                <a:cubicBezTo>
                  <a:pt x="7753" y="2594"/>
                  <a:pt x="7753" y="2591"/>
                  <a:pt x="7753" y="2590"/>
                </a:cubicBezTo>
                <a:cubicBezTo>
                  <a:pt x="7752" y="2581"/>
                  <a:pt x="7749" y="2575"/>
                  <a:pt x="7739" y="2575"/>
                </a:cubicBezTo>
                <a:close/>
                <a:moveTo>
                  <a:pt x="11489" y="2578"/>
                </a:moveTo>
                <a:cubicBezTo>
                  <a:pt x="11266" y="2577"/>
                  <a:pt x="10682" y="2694"/>
                  <a:pt x="10351" y="2799"/>
                </a:cubicBezTo>
                <a:cubicBezTo>
                  <a:pt x="10330" y="2806"/>
                  <a:pt x="10328" y="2810"/>
                  <a:pt x="10309" y="2817"/>
                </a:cubicBezTo>
                <a:cubicBezTo>
                  <a:pt x="9923" y="3001"/>
                  <a:pt x="9364" y="3368"/>
                  <a:pt x="8982" y="3689"/>
                </a:cubicBezTo>
                <a:cubicBezTo>
                  <a:pt x="8875" y="3786"/>
                  <a:pt x="8778" y="3880"/>
                  <a:pt x="8707" y="3959"/>
                </a:cubicBezTo>
                <a:cubicBezTo>
                  <a:pt x="8574" y="4107"/>
                  <a:pt x="8436" y="4228"/>
                  <a:pt x="8401" y="4228"/>
                </a:cubicBezTo>
                <a:cubicBezTo>
                  <a:pt x="8366" y="4228"/>
                  <a:pt x="8336" y="4273"/>
                  <a:pt x="8336" y="4326"/>
                </a:cubicBezTo>
                <a:cubicBezTo>
                  <a:pt x="8336" y="4379"/>
                  <a:pt x="8268" y="4512"/>
                  <a:pt x="8183" y="4625"/>
                </a:cubicBezTo>
                <a:cubicBezTo>
                  <a:pt x="8098" y="4739"/>
                  <a:pt x="7889" y="5098"/>
                  <a:pt x="7697" y="5448"/>
                </a:cubicBezTo>
                <a:cubicBezTo>
                  <a:pt x="7696" y="5450"/>
                  <a:pt x="7694" y="5456"/>
                  <a:pt x="7693" y="5458"/>
                </a:cubicBezTo>
                <a:cubicBezTo>
                  <a:pt x="7668" y="5516"/>
                  <a:pt x="7633" y="5592"/>
                  <a:pt x="7588" y="5677"/>
                </a:cubicBezTo>
                <a:cubicBezTo>
                  <a:pt x="7560" y="5730"/>
                  <a:pt x="7533" y="5769"/>
                  <a:pt x="7505" y="5813"/>
                </a:cubicBezTo>
                <a:cubicBezTo>
                  <a:pt x="7394" y="6026"/>
                  <a:pt x="7306" y="6204"/>
                  <a:pt x="7306" y="6233"/>
                </a:cubicBezTo>
                <a:cubicBezTo>
                  <a:pt x="7306" y="6265"/>
                  <a:pt x="7218" y="6515"/>
                  <a:pt x="7112" y="6789"/>
                </a:cubicBezTo>
                <a:cubicBezTo>
                  <a:pt x="7014" y="7041"/>
                  <a:pt x="6947" y="7231"/>
                  <a:pt x="6934" y="7279"/>
                </a:cubicBezTo>
                <a:cubicBezTo>
                  <a:pt x="6917" y="7339"/>
                  <a:pt x="6901" y="7394"/>
                  <a:pt x="6888" y="7445"/>
                </a:cubicBezTo>
                <a:cubicBezTo>
                  <a:pt x="6878" y="7483"/>
                  <a:pt x="6876" y="7496"/>
                  <a:pt x="6862" y="7541"/>
                </a:cubicBezTo>
                <a:cubicBezTo>
                  <a:pt x="6831" y="7643"/>
                  <a:pt x="6801" y="7763"/>
                  <a:pt x="6793" y="7808"/>
                </a:cubicBezTo>
                <a:cubicBezTo>
                  <a:pt x="6786" y="7852"/>
                  <a:pt x="6757" y="7922"/>
                  <a:pt x="6731" y="7966"/>
                </a:cubicBezTo>
                <a:cubicBezTo>
                  <a:pt x="6709" y="8002"/>
                  <a:pt x="6670" y="8184"/>
                  <a:pt x="6632" y="8389"/>
                </a:cubicBezTo>
                <a:cubicBezTo>
                  <a:pt x="6628" y="8463"/>
                  <a:pt x="6618" y="8541"/>
                  <a:pt x="6600" y="8603"/>
                </a:cubicBezTo>
                <a:cubicBezTo>
                  <a:pt x="6578" y="8673"/>
                  <a:pt x="6558" y="8787"/>
                  <a:pt x="6537" y="8892"/>
                </a:cubicBezTo>
                <a:cubicBezTo>
                  <a:pt x="6513" y="9023"/>
                  <a:pt x="6484" y="9188"/>
                  <a:pt x="6469" y="9254"/>
                </a:cubicBezTo>
                <a:cubicBezTo>
                  <a:pt x="6392" y="9578"/>
                  <a:pt x="6327" y="10162"/>
                  <a:pt x="6291" y="10736"/>
                </a:cubicBezTo>
                <a:cubicBezTo>
                  <a:pt x="6280" y="11045"/>
                  <a:pt x="6273" y="11392"/>
                  <a:pt x="6275" y="11828"/>
                </a:cubicBezTo>
                <a:cubicBezTo>
                  <a:pt x="6277" y="12215"/>
                  <a:pt x="6283" y="12435"/>
                  <a:pt x="6289" y="12678"/>
                </a:cubicBezTo>
                <a:cubicBezTo>
                  <a:pt x="6309" y="13138"/>
                  <a:pt x="6334" y="13499"/>
                  <a:pt x="6364" y="13536"/>
                </a:cubicBezTo>
                <a:cubicBezTo>
                  <a:pt x="6385" y="13563"/>
                  <a:pt x="6405" y="13676"/>
                  <a:pt x="6406" y="13790"/>
                </a:cubicBezTo>
                <a:cubicBezTo>
                  <a:pt x="6407" y="13864"/>
                  <a:pt x="6434" y="13996"/>
                  <a:pt x="6471" y="14132"/>
                </a:cubicBezTo>
                <a:cubicBezTo>
                  <a:pt x="6484" y="14177"/>
                  <a:pt x="6495" y="14217"/>
                  <a:pt x="6511" y="14263"/>
                </a:cubicBezTo>
                <a:cubicBezTo>
                  <a:pt x="6521" y="14292"/>
                  <a:pt x="6524" y="14317"/>
                  <a:pt x="6533" y="14346"/>
                </a:cubicBezTo>
                <a:cubicBezTo>
                  <a:pt x="6534" y="14347"/>
                  <a:pt x="6535" y="14347"/>
                  <a:pt x="6535" y="14349"/>
                </a:cubicBezTo>
                <a:cubicBezTo>
                  <a:pt x="6605" y="14541"/>
                  <a:pt x="6662" y="14782"/>
                  <a:pt x="6662" y="14882"/>
                </a:cubicBezTo>
                <a:cubicBezTo>
                  <a:pt x="6662" y="14982"/>
                  <a:pt x="6704" y="15111"/>
                  <a:pt x="6757" y="15166"/>
                </a:cubicBezTo>
                <a:cubicBezTo>
                  <a:pt x="6810" y="15221"/>
                  <a:pt x="6854" y="15315"/>
                  <a:pt x="6854" y="15375"/>
                </a:cubicBezTo>
                <a:cubicBezTo>
                  <a:pt x="6854" y="15435"/>
                  <a:pt x="6992" y="15761"/>
                  <a:pt x="7160" y="16102"/>
                </a:cubicBezTo>
                <a:cubicBezTo>
                  <a:pt x="7612" y="17017"/>
                  <a:pt x="8751" y="18376"/>
                  <a:pt x="9109" y="18426"/>
                </a:cubicBezTo>
                <a:cubicBezTo>
                  <a:pt x="9162" y="18434"/>
                  <a:pt x="9322" y="18499"/>
                  <a:pt x="9464" y="18572"/>
                </a:cubicBezTo>
                <a:cubicBezTo>
                  <a:pt x="9523" y="18603"/>
                  <a:pt x="9621" y="18643"/>
                  <a:pt x="9720" y="18681"/>
                </a:cubicBezTo>
                <a:cubicBezTo>
                  <a:pt x="9772" y="18700"/>
                  <a:pt x="9799" y="18707"/>
                  <a:pt x="9849" y="18726"/>
                </a:cubicBezTo>
                <a:cubicBezTo>
                  <a:pt x="9981" y="18775"/>
                  <a:pt x="10118" y="18815"/>
                  <a:pt x="10255" y="18844"/>
                </a:cubicBezTo>
                <a:cubicBezTo>
                  <a:pt x="10276" y="18849"/>
                  <a:pt x="10297" y="18853"/>
                  <a:pt x="10319" y="18857"/>
                </a:cubicBezTo>
                <a:cubicBezTo>
                  <a:pt x="10420" y="18876"/>
                  <a:pt x="10523" y="18888"/>
                  <a:pt x="10626" y="18897"/>
                </a:cubicBezTo>
                <a:cubicBezTo>
                  <a:pt x="10708" y="18902"/>
                  <a:pt x="10790" y="18905"/>
                  <a:pt x="10876" y="18904"/>
                </a:cubicBezTo>
                <a:cubicBezTo>
                  <a:pt x="10908" y="18905"/>
                  <a:pt x="10940" y="18905"/>
                  <a:pt x="10973" y="18904"/>
                </a:cubicBezTo>
                <a:cubicBezTo>
                  <a:pt x="11093" y="18900"/>
                  <a:pt x="11215" y="18888"/>
                  <a:pt x="11338" y="18872"/>
                </a:cubicBezTo>
                <a:cubicBezTo>
                  <a:pt x="11370" y="18867"/>
                  <a:pt x="11403" y="18865"/>
                  <a:pt x="11435" y="18859"/>
                </a:cubicBezTo>
                <a:cubicBezTo>
                  <a:pt x="11516" y="18847"/>
                  <a:pt x="11595" y="18829"/>
                  <a:pt x="11675" y="18811"/>
                </a:cubicBezTo>
                <a:cubicBezTo>
                  <a:pt x="11940" y="18745"/>
                  <a:pt x="12200" y="18649"/>
                  <a:pt x="12449" y="18517"/>
                </a:cubicBezTo>
                <a:cubicBezTo>
                  <a:pt x="12546" y="18466"/>
                  <a:pt x="12637" y="18402"/>
                  <a:pt x="12729" y="18341"/>
                </a:cubicBezTo>
                <a:cubicBezTo>
                  <a:pt x="12822" y="18278"/>
                  <a:pt x="12916" y="18211"/>
                  <a:pt x="13008" y="18137"/>
                </a:cubicBezTo>
                <a:cubicBezTo>
                  <a:pt x="13010" y="18136"/>
                  <a:pt x="13012" y="18136"/>
                  <a:pt x="13014" y="18135"/>
                </a:cubicBezTo>
                <a:cubicBezTo>
                  <a:pt x="13017" y="18132"/>
                  <a:pt x="13021" y="18127"/>
                  <a:pt x="13024" y="18125"/>
                </a:cubicBezTo>
                <a:cubicBezTo>
                  <a:pt x="13422" y="17804"/>
                  <a:pt x="13810" y="17389"/>
                  <a:pt x="14160" y="16902"/>
                </a:cubicBezTo>
                <a:cubicBezTo>
                  <a:pt x="14269" y="16749"/>
                  <a:pt x="14364" y="16609"/>
                  <a:pt x="14440" y="16494"/>
                </a:cubicBezTo>
                <a:cubicBezTo>
                  <a:pt x="14455" y="16472"/>
                  <a:pt x="14462" y="16458"/>
                  <a:pt x="14476" y="16437"/>
                </a:cubicBezTo>
                <a:cubicBezTo>
                  <a:pt x="14536" y="16343"/>
                  <a:pt x="14585" y="16264"/>
                  <a:pt x="14585" y="16250"/>
                </a:cubicBezTo>
                <a:cubicBezTo>
                  <a:pt x="14585" y="16219"/>
                  <a:pt x="14669" y="16062"/>
                  <a:pt x="14771" y="15901"/>
                </a:cubicBezTo>
                <a:cubicBezTo>
                  <a:pt x="14815" y="15831"/>
                  <a:pt x="14869" y="15709"/>
                  <a:pt x="14922" y="15596"/>
                </a:cubicBezTo>
                <a:cubicBezTo>
                  <a:pt x="15076" y="15244"/>
                  <a:pt x="15226" y="14871"/>
                  <a:pt x="15235" y="14784"/>
                </a:cubicBezTo>
                <a:cubicBezTo>
                  <a:pt x="15238" y="14751"/>
                  <a:pt x="15264" y="14687"/>
                  <a:pt x="15293" y="14643"/>
                </a:cubicBezTo>
                <a:cubicBezTo>
                  <a:pt x="15314" y="14611"/>
                  <a:pt x="15360" y="14470"/>
                  <a:pt x="15402" y="14343"/>
                </a:cubicBezTo>
                <a:cubicBezTo>
                  <a:pt x="15426" y="14270"/>
                  <a:pt x="15451" y="14203"/>
                  <a:pt x="15475" y="14127"/>
                </a:cubicBezTo>
                <a:cubicBezTo>
                  <a:pt x="15684" y="13445"/>
                  <a:pt x="15983" y="12300"/>
                  <a:pt x="16029" y="11949"/>
                </a:cubicBezTo>
                <a:cubicBezTo>
                  <a:pt x="16050" y="11794"/>
                  <a:pt x="16093" y="11534"/>
                  <a:pt x="16124" y="11370"/>
                </a:cubicBezTo>
                <a:cubicBezTo>
                  <a:pt x="16126" y="11358"/>
                  <a:pt x="16128" y="11349"/>
                  <a:pt x="16130" y="11337"/>
                </a:cubicBezTo>
                <a:cubicBezTo>
                  <a:pt x="16137" y="11245"/>
                  <a:pt x="16143" y="11169"/>
                  <a:pt x="16150" y="11068"/>
                </a:cubicBezTo>
                <a:cubicBezTo>
                  <a:pt x="16149" y="11058"/>
                  <a:pt x="16151" y="11034"/>
                  <a:pt x="16148" y="11030"/>
                </a:cubicBezTo>
                <a:cubicBezTo>
                  <a:pt x="16130" y="11008"/>
                  <a:pt x="16137" y="10926"/>
                  <a:pt x="16162" y="10847"/>
                </a:cubicBezTo>
                <a:cubicBezTo>
                  <a:pt x="16164" y="10841"/>
                  <a:pt x="16165" y="10808"/>
                  <a:pt x="16166" y="10799"/>
                </a:cubicBezTo>
                <a:cubicBezTo>
                  <a:pt x="16195" y="10339"/>
                  <a:pt x="16218" y="9858"/>
                  <a:pt x="16223" y="9498"/>
                </a:cubicBezTo>
                <a:lnTo>
                  <a:pt x="16229" y="9013"/>
                </a:lnTo>
                <a:lnTo>
                  <a:pt x="15713" y="8993"/>
                </a:lnTo>
                <a:cubicBezTo>
                  <a:pt x="15429" y="8981"/>
                  <a:pt x="15155" y="8947"/>
                  <a:pt x="15101" y="8920"/>
                </a:cubicBezTo>
                <a:cubicBezTo>
                  <a:pt x="15100" y="8919"/>
                  <a:pt x="15095" y="8918"/>
                  <a:pt x="15093" y="8917"/>
                </a:cubicBezTo>
                <a:cubicBezTo>
                  <a:pt x="15022" y="8907"/>
                  <a:pt x="14953" y="8901"/>
                  <a:pt x="14896" y="8889"/>
                </a:cubicBezTo>
                <a:cubicBezTo>
                  <a:pt x="14885" y="8890"/>
                  <a:pt x="14872" y="8886"/>
                  <a:pt x="14861" y="8887"/>
                </a:cubicBezTo>
                <a:cubicBezTo>
                  <a:pt x="14782" y="8897"/>
                  <a:pt x="14680" y="8874"/>
                  <a:pt x="14636" y="8839"/>
                </a:cubicBezTo>
                <a:cubicBezTo>
                  <a:pt x="14604" y="8815"/>
                  <a:pt x="14549" y="8792"/>
                  <a:pt x="14494" y="8774"/>
                </a:cubicBezTo>
                <a:cubicBezTo>
                  <a:pt x="14467" y="8774"/>
                  <a:pt x="14409" y="8755"/>
                  <a:pt x="14341" y="8726"/>
                </a:cubicBezTo>
                <a:cubicBezTo>
                  <a:pt x="14259" y="8697"/>
                  <a:pt x="14159" y="8642"/>
                  <a:pt x="14043" y="8572"/>
                </a:cubicBezTo>
                <a:cubicBezTo>
                  <a:pt x="13812" y="8443"/>
                  <a:pt x="13547" y="8275"/>
                  <a:pt x="13371" y="8130"/>
                </a:cubicBezTo>
                <a:cubicBezTo>
                  <a:pt x="13175" y="7968"/>
                  <a:pt x="12972" y="7765"/>
                  <a:pt x="12778" y="7554"/>
                </a:cubicBezTo>
                <a:cubicBezTo>
                  <a:pt x="12771" y="7546"/>
                  <a:pt x="12760" y="7536"/>
                  <a:pt x="12754" y="7528"/>
                </a:cubicBezTo>
                <a:cubicBezTo>
                  <a:pt x="12735" y="7507"/>
                  <a:pt x="12722" y="7489"/>
                  <a:pt x="12703" y="7468"/>
                </a:cubicBezTo>
                <a:cubicBezTo>
                  <a:pt x="12415" y="7144"/>
                  <a:pt x="12168" y="6817"/>
                  <a:pt x="12066" y="6603"/>
                </a:cubicBezTo>
                <a:cubicBezTo>
                  <a:pt x="12005" y="6490"/>
                  <a:pt x="11966" y="6400"/>
                  <a:pt x="11989" y="6371"/>
                </a:cubicBezTo>
                <a:cubicBezTo>
                  <a:pt x="11994" y="6365"/>
                  <a:pt x="11989" y="6362"/>
                  <a:pt x="11991" y="6356"/>
                </a:cubicBezTo>
                <a:cubicBezTo>
                  <a:pt x="11981" y="6334"/>
                  <a:pt x="11967" y="6318"/>
                  <a:pt x="11951" y="6318"/>
                </a:cubicBezTo>
                <a:cubicBezTo>
                  <a:pt x="11910" y="6318"/>
                  <a:pt x="11830" y="6172"/>
                  <a:pt x="11743" y="5956"/>
                </a:cubicBezTo>
                <a:cubicBezTo>
                  <a:pt x="11743" y="5955"/>
                  <a:pt x="11742" y="5952"/>
                  <a:pt x="11741" y="5951"/>
                </a:cubicBezTo>
                <a:cubicBezTo>
                  <a:pt x="11671" y="5790"/>
                  <a:pt x="11611" y="5621"/>
                  <a:pt x="11592" y="5518"/>
                </a:cubicBezTo>
                <a:cubicBezTo>
                  <a:pt x="11591" y="5514"/>
                  <a:pt x="11588" y="5505"/>
                  <a:pt x="11588" y="5501"/>
                </a:cubicBezTo>
                <a:cubicBezTo>
                  <a:pt x="11556" y="5397"/>
                  <a:pt x="11523" y="5293"/>
                  <a:pt x="11497" y="5189"/>
                </a:cubicBezTo>
                <a:cubicBezTo>
                  <a:pt x="11448" y="4993"/>
                  <a:pt x="11424" y="4717"/>
                  <a:pt x="11410" y="4427"/>
                </a:cubicBezTo>
                <a:cubicBezTo>
                  <a:pt x="11404" y="4351"/>
                  <a:pt x="11396" y="4313"/>
                  <a:pt x="11390" y="4228"/>
                </a:cubicBezTo>
                <a:cubicBezTo>
                  <a:pt x="11377" y="4028"/>
                  <a:pt x="11391" y="3768"/>
                  <a:pt x="11418" y="3516"/>
                </a:cubicBezTo>
                <a:cubicBezTo>
                  <a:pt x="11429" y="3413"/>
                  <a:pt x="11441" y="3320"/>
                  <a:pt x="11457" y="3224"/>
                </a:cubicBezTo>
                <a:cubicBezTo>
                  <a:pt x="11468" y="3147"/>
                  <a:pt x="11475" y="3060"/>
                  <a:pt x="11489" y="2993"/>
                </a:cubicBezTo>
                <a:cubicBezTo>
                  <a:pt x="11530" y="2797"/>
                  <a:pt x="11536" y="2663"/>
                  <a:pt x="11513" y="2583"/>
                </a:cubicBezTo>
                <a:cubicBezTo>
                  <a:pt x="11503" y="2582"/>
                  <a:pt x="11502" y="2578"/>
                  <a:pt x="11489" y="2578"/>
                </a:cubicBezTo>
                <a:close/>
                <a:moveTo>
                  <a:pt x="14900" y="2666"/>
                </a:moveTo>
                <a:cubicBezTo>
                  <a:pt x="14871" y="2688"/>
                  <a:pt x="14941" y="2810"/>
                  <a:pt x="15055" y="2937"/>
                </a:cubicBezTo>
                <a:cubicBezTo>
                  <a:pt x="15169" y="3065"/>
                  <a:pt x="15274" y="3155"/>
                  <a:pt x="15289" y="3136"/>
                </a:cubicBezTo>
                <a:cubicBezTo>
                  <a:pt x="15323" y="3093"/>
                  <a:pt x="15119" y="2826"/>
                  <a:pt x="14991" y="2713"/>
                </a:cubicBezTo>
                <a:cubicBezTo>
                  <a:pt x="14948" y="2676"/>
                  <a:pt x="14914" y="2655"/>
                  <a:pt x="14900" y="2666"/>
                </a:cubicBezTo>
                <a:close/>
                <a:moveTo>
                  <a:pt x="11096" y="2781"/>
                </a:moveTo>
                <a:cubicBezTo>
                  <a:pt x="11195" y="2773"/>
                  <a:pt x="11266" y="2786"/>
                  <a:pt x="11295" y="2824"/>
                </a:cubicBezTo>
                <a:cubicBezTo>
                  <a:pt x="11332" y="2871"/>
                  <a:pt x="11328" y="3071"/>
                  <a:pt x="11287" y="3342"/>
                </a:cubicBezTo>
                <a:cubicBezTo>
                  <a:pt x="11201" y="3915"/>
                  <a:pt x="11291" y="5338"/>
                  <a:pt x="11426" y="5556"/>
                </a:cubicBezTo>
                <a:cubicBezTo>
                  <a:pt x="11454" y="5600"/>
                  <a:pt x="11510" y="5768"/>
                  <a:pt x="11551" y="5931"/>
                </a:cubicBezTo>
                <a:cubicBezTo>
                  <a:pt x="11650" y="6311"/>
                  <a:pt x="12174" y="7186"/>
                  <a:pt x="12590" y="7664"/>
                </a:cubicBezTo>
                <a:cubicBezTo>
                  <a:pt x="12961" y="8091"/>
                  <a:pt x="13772" y="8692"/>
                  <a:pt x="14085" y="8774"/>
                </a:cubicBezTo>
                <a:cubicBezTo>
                  <a:pt x="14201" y="8804"/>
                  <a:pt x="14360" y="8878"/>
                  <a:pt x="14438" y="8940"/>
                </a:cubicBezTo>
                <a:cubicBezTo>
                  <a:pt x="14516" y="9001"/>
                  <a:pt x="14647" y="9055"/>
                  <a:pt x="14728" y="9055"/>
                </a:cubicBezTo>
                <a:cubicBezTo>
                  <a:pt x="14810" y="9056"/>
                  <a:pt x="15150" y="9081"/>
                  <a:pt x="15487" y="9113"/>
                </a:cubicBezTo>
                <a:lnTo>
                  <a:pt x="16100" y="9174"/>
                </a:lnTo>
                <a:lnTo>
                  <a:pt x="16120" y="9616"/>
                </a:lnTo>
                <a:cubicBezTo>
                  <a:pt x="16131" y="9860"/>
                  <a:pt x="16113" y="10186"/>
                  <a:pt x="16078" y="10341"/>
                </a:cubicBezTo>
                <a:cubicBezTo>
                  <a:pt x="16042" y="10496"/>
                  <a:pt x="15991" y="10910"/>
                  <a:pt x="15967" y="11264"/>
                </a:cubicBezTo>
                <a:cubicBezTo>
                  <a:pt x="15943" y="11618"/>
                  <a:pt x="15891" y="11981"/>
                  <a:pt x="15852" y="12069"/>
                </a:cubicBezTo>
                <a:cubicBezTo>
                  <a:pt x="15812" y="12158"/>
                  <a:pt x="15774" y="12285"/>
                  <a:pt x="15767" y="12351"/>
                </a:cubicBezTo>
                <a:cubicBezTo>
                  <a:pt x="15717" y="12808"/>
                  <a:pt x="15521" y="13609"/>
                  <a:pt x="15424" y="13755"/>
                </a:cubicBezTo>
                <a:cubicBezTo>
                  <a:pt x="15394" y="13800"/>
                  <a:pt x="15368" y="13856"/>
                  <a:pt x="15368" y="13878"/>
                </a:cubicBezTo>
                <a:cubicBezTo>
                  <a:pt x="15362" y="14045"/>
                  <a:pt x="14915" y="15231"/>
                  <a:pt x="14833" y="15294"/>
                </a:cubicBezTo>
                <a:cubicBezTo>
                  <a:pt x="14803" y="15318"/>
                  <a:pt x="14790" y="15364"/>
                  <a:pt x="14807" y="15398"/>
                </a:cubicBezTo>
                <a:cubicBezTo>
                  <a:pt x="14824" y="15432"/>
                  <a:pt x="14753" y="15584"/>
                  <a:pt x="14650" y="15735"/>
                </a:cubicBezTo>
                <a:cubicBezTo>
                  <a:pt x="14546" y="15886"/>
                  <a:pt x="14462" y="16047"/>
                  <a:pt x="14460" y="16094"/>
                </a:cubicBezTo>
                <a:cubicBezTo>
                  <a:pt x="14459" y="16141"/>
                  <a:pt x="14371" y="16284"/>
                  <a:pt x="14264" y="16411"/>
                </a:cubicBezTo>
                <a:cubicBezTo>
                  <a:pt x="14158" y="16539"/>
                  <a:pt x="14071" y="16692"/>
                  <a:pt x="14071" y="16751"/>
                </a:cubicBezTo>
                <a:cubicBezTo>
                  <a:pt x="14071" y="16810"/>
                  <a:pt x="14027" y="16879"/>
                  <a:pt x="13974" y="16904"/>
                </a:cubicBezTo>
                <a:cubicBezTo>
                  <a:pt x="13921" y="16930"/>
                  <a:pt x="13756" y="17093"/>
                  <a:pt x="13605" y="17269"/>
                </a:cubicBezTo>
                <a:cubicBezTo>
                  <a:pt x="13040" y="17926"/>
                  <a:pt x="12585" y="18274"/>
                  <a:pt x="11943" y="18537"/>
                </a:cubicBezTo>
                <a:cubicBezTo>
                  <a:pt x="11476" y="18728"/>
                  <a:pt x="10746" y="18803"/>
                  <a:pt x="10301" y="18703"/>
                </a:cubicBezTo>
                <a:cubicBezTo>
                  <a:pt x="9872" y="18607"/>
                  <a:pt x="9432" y="18407"/>
                  <a:pt x="9288" y="18245"/>
                </a:cubicBezTo>
                <a:cubicBezTo>
                  <a:pt x="9224" y="18173"/>
                  <a:pt x="9155" y="18137"/>
                  <a:pt x="9133" y="18165"/>
                </a:cubicBezTo>
                <a:cubicBezTo>
                  <a:pt x="9072" y="18242"/>
                  <a:pt x="8543" y="17764"/>
                  <a:pt x="8088" y="17221"/>
                </a:cubicBezTo>
                <a:cubicBezTo>
                  <a:pt x="6770" y="15649"/>
                  <a:pt x="6199" y="13383"/>
                  <a:pt x="6430" y="10640"/>
                </a:cubicBezTo>
                <a:cubicBezTo>
                  <a:pt x="6481" y="10034"/>
                  <a:pt x="6541" y="9504"/>
                  <a:pt x="6561" y="9463"/>
                </a:cubicBezTo>
                <a:cubicBezTo>
                  <a:pt x="6582" y="9422"/>
                  <a:pt x="6627" y="9197"/>
                  <a:pt x="6662" y="8962"/>
                </a:cubicBezTo>
                <a:cubicBezTo>
                  <a:pt x="6796" y="8084"/>
                  <a:pt x="7296" y="6575"/>
                  <a:pt x="7703" y="5820"/>
                </a:cubicBezTo>
                <a:cubicBezTo>
                  <a:pt x="7839" y="5568"/>
                  <a:pt x="7949" y="5338"/>
                  <a:pt x="7949" y="5307"/>
                </a:cubicBezTo>
                <a:cubicBezTo>
                  <a:pt x="7949" y="5233"/>
                  <a:pt x="8092" y="5036"/>
                  <a:pt x="8687" y="4291"/>
                </a:cubicBezTo>
                <a:cubicBezTo>
                  <a:pt x="9080" y="3799"/>
                  <a:pt x="9306" y="3595"/>
                  <a:pt x="9779" y="3302"/>
                </a:cubicBezTo>
                <a:cubicBezTo>
                  <a:pt x="10239" y="3017"/>
                  <a:pt x="10797" y="2805"/>
                  <a:pt x="11096" y="2781"/>
                </a:cubicBezTo>
                <a:close/>
                <a:moveTo>
                  <a:pt x="7929" y="2824"/>
                </a:moveTo>
                <a:cubicBezTo>
                  <a:pt x="7859" y="2825"/>
                  <a:pt x="7619" y="3051"/>
                  <a:pt x="7558" y="3194"/>
                </a:cubicBezTo>
                <a:cubicBezTo>
                  <a:pt x="7523" y="3276"/>
                  <a:pt x="7516" y="3342"/>
                  <a:pt x="7542" y="3342"/>
                </a:cubicBezTo>
                <a:cubicBezTo>
                  <a:pt x="7571" y="3342"/>
                  <a:pt x="7657" y="3256"/>
                  <a:pt x="7741" y="3156"/>
                </a:cubicBezTo>
                <a:cubicBezTo>
                  <a:pt x="7895" y="2956"/>
                  <a:pt x="7957" y="2856"/>
                  <a:pt x="7929" y="2824"/>
                </a:cubicBezTo>
                <a:close/>
                <a:moveTo>
                  <a:pt x="7094" y="3111"/>
                </a:moveTo>
                <a:cubicBezTo>
                  <a:pt x="7057" y="3090"/>
                  <a:pt x="6961" y="3163"/>
                  <a:pt x="6791" y="3342"/>
                </a:cubicBezTo>
                <a:cubicBezTo>
                  <a:pt x="6667" y="3473"/>
                  <a:pt x="6587" y="3583"/>
                  <a:pt x="6614" y="3584"/>
                </a:cubicBezTo>
                <a:cubicBezTo>
                  <a:pt x="6690" y="3587"/>
                  <a:pt x="7111" y="3232"/>
                  <a:pt x="7112" y="3164"/>
                </a:cubicBezTo>
                <a:cubicBezTo>
                  <a:pt x="7112" y="3136"/>
                  <a:pt x="7106" y="3118"/>
                  <a:pt x="7094" y="3111"/>
                </a:cubicBezTo>
                <a:close/>
                <a:moveTo>
                  <a:pt x="15511" y="3383"/>
                </a:moveTo>
                <a:cubicBezTo>
                  <a:pt x="15503" y="3431"/>
                  <a:pt x="15560" y="3549"/>
                  <a:pt x="15650" y="3667"/>
                </a:cubicBezTo>
                <a:cubicBezTo>
                  <a:pt x="15750" y="3797"/>
                  <a:pt x="15805" y="3865"/>
                  <a:pt x="15836" y="3888"/>
                </a:cubicBezTo>
                <a:cubicBezTo>
                  <a:pt x="15851" y="3900"/>
                  <a:pt x="15863" y="3901"/>
                  <a:pt x="15868" y="3891"/>
                </a:cubicBezTo>
                <a:cubicBezTo>
                  <a:pt x="15873" y="3881"/>
                  <a:pt x="15872" y="3860"/>
                  <a:pt x="15872" y="3835"/>
                </a:cubicBezTo>
                <a:cubicBezTo>
                  <a:pt x="15870" y="3740"/>
                  <a:pt x="15579" y="3382"/>
                  <a:pt x="15511" y="3383"/>
                </a:cubicBezTo>
                <a:close/>
                <a:moveTo>
                  <a:pt x="13450" y="3390"/>
                </a:moveTo>
                <a:cubicBezTo>
                  <a:pt x="13440" y="3392"/>
                  <a:pt x="13431" y="3396"/>
                  <a:pt x="13423" y="3400"/>
                </a:cubicBezTo>
                <a:cubicBezTo>
                  <a:pt x="13416" y="3403"/>
                  <a:pt x="13407" y="3405"/>
                  <a:pt x="13401" y="3410"/>
                </a:cubicBezTo>
                <a:cubicBezTo>
                  <a:pt x="13401" y="3410"/>
                  <a:pt x="13399" y="3410"/>
                  <a:pt x="13399" y="3410"/>
                </a:cubicBezTo>
                <a:cubicBezTo>
                  <a:pt x="13387" y="3422"/>
                  <a:pt x="13379" y="3442"/>
                  <a:pt x="13371" y="3463"/>
                </a:cubicBezTo>
                <a:cubicBezTo>
                  <a:pt x="13359" y="3505"/>
                  <a:pt x="13355" y="3567"/>
                  <a:pt x="13351" y="3662"/>
                </a:cubicBezTo>
                <a:cubicBezTo>
                  <a:pt x="13325" y="4289"/>
                  <a:pt x="13361" y="4691"/>
                  <a:pt x="13512" y="5050"/>
                </a:cubicBezTo>
                <a:cubicBezTo>
                  <a:pt x="13539" y="5096"/>
                  <a:pt x="13569" y="5150"/>
                  <a:pt x="13595" y="5214"/>
                </a:cubicBezTo>
                <a:cubicBezTo>
                  <a:pt x="13608" y="5246"/>
                  <a:pt x="13637" y="5289"/>
                  <a:pt x="13657" y="5327"/>
                </a:cubicBezTo>
                <a:cubicBezTo>
                  <a:pt x="13737" y="5458"/>
                  <a:pt x="13833" y="5588"/>
                  <a:pt x="13952" y="5730"/>
                </a:cubicBezTo>
                <a:cubicBezTo>
                  <a:pt x="14172" y="5991"/>
                  <a:pt x="14699" y="6326"/>
                  <a:pt x="15101" y="6482"/>
                </a:cubicBezTo>
                <a:cubicBezTo>
                  <a:pt x="15164" y="6484"/>
                  <a:pt x="15221" y="6507"/>
                  <a:pt x="15243" y="6535"/>
                </a:cubicBezTo>
                <a:cubicBezTo>
                  <a:pt x="15259" y="6539"/>
                  <a:pt x="15280" y="6549"/>
                  <a:pt x="15295" y="6552"/>
                </a:cubicBezTo>
                <a:cubicBezTo>
                  <a:pt x="15384" y="6574"/>
                  <a:pt x="15449" y="6588"/>
                  <a:pt x="15509" y="6598"/>
                </a:cubicBezTo>
                <a:cubicBezTo>
                  <a:pt x="15517" y="6598"/>
                  <a:pt x="15521" y="6600"/>
                  <a:pt x="15529" y="6600"/>
                </a:cubicBezTo>
                <a:cubicBezTo>
                  <a:pt x="15640" y="6600"/>
                  <a:pt x="15702" y="6596"/>
                  <a:pt x="15733" y="6570"/>
                </a:cubicBezTo>
                <a:cubicBezTo>
                  <a:pt x="15756" y="6539"/>
                  <a:pt x="15759" y="6479"/>
                  <a:pt x="15755" y="6406"/>
                </a:cubicBezTo>
                <a:cubicBezTo>
                  <a:pt x="15734" y="6238"/>
                  <a:pt x="15526" y="5736"/>
                  <a:pt x="15331" y="5327"/>
                </a:cubicBezTo>
                <a:cubicBezTo>
                  <a:pt x="15235" y="5134"/>
                  <a:pt x="14963" y="4718"/>
                  <a:pt x="14690" y="4331"/>
                </a:cubicBezTo>
                <a:cubicBezTo>
                  <a:pt x="14647" y="4273"/>
                  <a:pt x="14643" y="4270"/>
                  <a:pt x="14597" y="4208"/>
                </a:cubicBezTo>
                <a:cubicBezTo>
                  <a:pt x="14377" y="3910"/>
                  <a:pt x="14183" y="3667"/>
                  <a:pt x="14166" y="3667"/>
                </a:cubicBezTo>
                <a:cubicBezTo>
                  <a:pt x="14164" y="3667"/>
                  <a:pt x="14147" y="3653"/>
                  <a:pt x="14143" y="3652"/>
                </a:cubicBezTo>
                <a:cubicBezTo>
                  <a:pt x="14112" y="3643"/>
                  <a:pt x="14031" y="3604"/>
                  <a:pt x="13930" y="3539"/>
                </a:cubicBezTo>
                <a:cubicBezTo>
                  <a:pt x="13818" y="3466"/>
                  <a:pt x="13645" y="3399"/>
                  <a:pt x="13544" y="3390"/>
                </a:cubicBezTo>
                <a:cubicBezTo>
                  <a:pt x="13505" y="3387"/>
                  <a:pt x="13474" y="3387"/>
                  <a:pt x="13450" y="3390"/>
                </a:cubicBezTo>
                <a:close/>
                <a:moveTo>
                  <a:pt x="20763" y="3395"/>
                </a:moveTo>
                <a:cubicBezTo>
                  <a:pt x="20750" y="3393"/>
                  <a:pt x="20733" y="3402"/>
                  <a:pt x="20713" y="3413"/>
                </a:cubicBezTo>
                <a:cubicBezTo>
                  <a:pt x="20683" y="3447"/>
                  <a:pt x="20650" y="3516"/>
                  <a:pt x="20614" y="3624"/>
                </a:cubicBezTo>
                <a:cubicBezTo>
                  <a:pt x="20558" y="3790"/>
                  <a:pt x="20513" y="3939"/>
                  <a:pt x="20513" y="3956"/>
                </a:cubicBezTo>
                <a:cubicBezTo>
                  <a:pt x="20513" y="3974"/>
                  <a:pt x="20520" y="3978"/>
                  <a:pt x="20525" y="3984"/>
                </a:cubicBezTo>
                <a:cubicBezTo>
                  <a:pt x="20529" y="3987"/>
                  <a:pt x="20532" y="3996"/>
                  <a:pt x="20537" y="3996"/>
                </a:cubicBezTo>
                <a:cubicBezTo>
                  <a:pt x="20576" y="3992"/>
                  <a:pt x="20654" y="3887"/>
                  <a:pt x="20725" y="3732"/>
                </a:cubicBezTo>
                <a:cubicBezTo>
                  <a:pt x="20752" y="3674"/>
                  <a:pt x="20763" y="3629"/>
                  <a:pt x="20775" y="3584"/>
                </a:cubicBezTo>
                <a:cubicBezTo>
                  <a:pt x="20781" y="3560"/>
                  <a:pt x="20793" y="3527"/>
                  <a:pt x="20796" y="3508"/>
                </a:cubicBezTo>
                <a:cubicBezTo>
                  <a:pt x="20797" y="3492"/>
                  <a:pt x="20799" y="3477"/>
                  <a:pt x="20798" y="3463"/>
                </a:cubicBezTo>
                <a:cubicBezTo>
                  <a:pt x="20797" y="3458"/>
                  <a:pt x="20796" y="3453"/>
                  <a:pt x="20796" y="3448"/>
                </a:cubicBezTo>
                <a:cubicBezTo>
                  <a:pt x="20793" y="3435"/>
                  <a:pt x="20789" y="3425"/>
                  <a:pt x="20783" y="3415"/>
                </a:cubicBezTo>
                <a:cubicBezTo>
                  <a:pt x="20778" y="3409"/>
                  <a:pt x="20775" y="3400"/>
                  <a:pt x="20767" y="3398"/>
                </a:cubicBezTo>
                <a:cubicBezTo>
                  <a:pt x="20767" y="3397"/>
                  <a:pt x="20766" y="3395"/>
                  <a:pt x="20765" y="3395"/>
                </a:cubicBezTo>
                <a:cubicBezTo>
                  <a:pt x="20765" y="3395"/>
                  <a:pt x="20764" y="3395"/>
                  <a:pt x="20763" y="3395"/>
                </a:cubicBezTo>
                <a:close/>
                <a:moveTo>
                  <a:pt x="7366" y="3513"/>
                </a:moveTo>
                <a:cubicBezTo>
                  <a:pt x="7275" y="3562"/>
                  <a:pt x="7048" y="3931"/>
                  <a:pt x="7047" y="4057"/>
                </a:cubicBezTo>
                <a:cubicBezTo>
                  <a:pt x="7047" y="4118"/>
                  <a:pt x="7134" y="4033"/>
                  <a:pt x="7241" y="3866"/>
                </a:cubicBezTo>
                <a:cubicBezTo>
                  <a:pt x="7348" y="3698"/>
                  <a:pt x="7418" y="3540"/>
                  <a:pt x="7396" y="3513"/>
                </a:cubicBezTo>
                <a:cubicBezTo>
                  <a:pt x="7390" y="3505"/>
                  <a:pt x="7379" y="3506"/>
                  <a:pt x="7366" y="3513"/>
                </a:cubicBezTo>
                <a:close/>
                <a:moveTo>
                  <a:pt x="13619" y="3551"/>
                </a:moveTo>
                <a:cubicBezTo>
                  <a:pt x="13635" y="3550"/>
                  <a:pt x="13650" y="3553"/>
                  <a:pt x="13667" y="3561"/>
                </a:cubicBezTo>
                <a:cubicBezTo>
                  <a:pt x="13829" y="3634"/>
                  <a:pt x="14523" y="4339"/>
                  <a:pt x="14736" y="4648"/>
                </a:cubicBezTo>
                <a:cubicBezTo>
                  <a:pt x="15225" y="5354"/>
                  <a:pt x="15601" y="6156"/>
                  <a:pt x="15521" y="6318"/>
                </a:cubicBezTo>
                <a:cubicBezTo>
                  <a:pt x="15499" y="6364"/>
                  <a:pt x="15446" y="6399"/>
                  <a:pt x="15404" y="6396"/>
                </a:cubicBezTo>
                <a:cubicBezTo>
                  <a:pt x="15264" y="6389"/>
                  <a:pt x="14547" y="6032"/>
                  <a:pt x="14323" y="5858"/>
                </a:cubicBezTo>
                <a:cubicBezTo>
                  <a:pt x="13851" y="5493"/>
                  <a:pt x="13427" y="4635"/>
                  <a:pt x="13427" y="4052"/>
                </a:cubicBezTo>
                <a:cubicBezTo>
                  <a:pt x="13427" y="3757"/>
                  <a:pt x="13507" y="3556"/>
                  <a:pt x="13619" y="3551"/>
                </a:cubicBezTo>
                <a:close/>
                <a:moveTo>
                  <a:pt x="6406" y="3755"/>
                </a:moveTo>
                <a:cubicBezTo>
                  <a:pt x="6374" y="3762"/>
                  <a:pt x="6324" y="3800"/>
                  <a:pt x="6271" y="3845"/>
                </a:cubicBezTo>
                <a:cubicBezTo>
                  <a:pt x="6175" y="3943"/>
                  <a:pt x="6118" y="4009"/>
                  <a:pt x="6079" y="4059"/>
                </a:cubicBezTo>
                <a:cubicBezTo>
                  <a:pt x="6059" y="4090"/>
                  <a:pt x="6035" y="4121"/>
                  <a:pt x="6029" y="4145"/>
                </a:cubicBezTo>
                <a:cubicBezTo>
                  <a:pt x="6025" y="4159"/>
                  <a:pt x="6029" y="4165"/>
                  <a:pt x="6037" y="4167"/>
                </a:cubicBezTo>
                <a:cubicBezTo>
                  <a:pt x="6037" y="4168"/>
                  <a:pt x="6037" y="4170"/>
                  <a:pt x="6037" y="4170"/>
                </a:cubicBezTo>
                <a:cubicBezTo>
                  <a:pt x="6063" y="4174"/>
                  <a:pt x="6139" y="4122"/>
                  <a:pt x="6237" y="4029"/>
                </a:cubicBezTo>
                <a:cubicBezTo>
                  <a:pt x="6366" y="3906"/>
                  <a:pt x="6456" y="3784"/>
                  <a:pt x="6436" y="3760"/>
                </a:cubicBezTo>
                <a:cubicBezTo>
                  <a:pt x="6430" y="3753"/>
                  <a:pt x="6419" y="3752"/>
                  <a:pt x="6406" y="3755"/>
                </a:cubicBezTo>
                <a:close/>
                <a:moveTo>
                  <a:pt x="16025" y="4122"/>
                </a:moveTo>
                <a:cubicBezTo>
                  <a:pt x="16019" y="4122"/>
                  <a:pt x="16018" y="4128"/>
                  <a:pt x="16015" y="4132"/>
                </a:cubicBezTo>
                <a:cubicBezTo>
                  <a:pt x="16031" y="4183"/>
                  <a:pt x="16072" y="4269"/>
                  <a:pt x="16144" y="4391"/>
                </a:cubicBezTo>
                <a:cubicBezTo>
                  <a:pt x="16214" y="4509"/>
                  <a:pt x="16288" y="4597"/>
                  <a:pt x="16326" y="4615"/>
                </a:cubicBezTo>
                <a:cubicBezTo>
                  <a:pt x="16335" y="4615"/>
                  <a:pt x="16344" y="4621"/>
                  <a:pt x="16350" y="4613"/>
                </a:cubicBezTo>
                <a:cubicBezTo>
                  <a:pt x="16350" y="4612"/>
                  <a:pt x="16352" y="4613"/>
                  <a:pt x="16352" y="4613"/>
                </a:cubicBezTo>
                <a:cubicBezTo>
                  <a:pt x="16352" y="4612"/>
                  <a:pt x="16352" y="4610"/>
                  <a:pt x="16352" y="4610"/>
                </a:cubicBezTo>
                <a:cubicBezTo>
                  <a:pt x="16348" y="4547"/>
                  <a:pt x="16245" y="4348"/>
                  <a:pt x="16154" y="4215"/>
                </a:cubicBezTo>
                <a:cubicBezTo>
                  <a:pt x="16093" y="4156"/>
                  <a:pt x="16047" y="4122"/>
                  <a:pt x="16025" y="4122"/>
                </a:cubicBezTo>
                <a:close/>
                <a:moveTo>
                  <a:pt x="20461" y="4298"/>
                </a:moveTo>
                <a:cubicBezTo>
                  <a:pt x="20451" y="4306"/>
                  <a:pt x="20436" y="4332"/>
                  <a:pt x="20422" y="4356"/>
                </a:cubicBezTo>
                <a:cubicBezTo>
                  <a:pt x="20405" y="4385"/>
                  <a:pt x="20383" y="4428"/>
                  <a:pt x="20356" y="4489"/>
                </a:cubicBezTo>
                <a:cubicBezTo>
                  <a:pt x="20346" y="4511"/>
                  <a:pt x="20341" y="4522"/>
                  <a:pt x="20330" y="4547"/>
                </a:cubicBezTo>
                <a:cubicBezTo>
                  <a:pt x="20267" y="4686"/>
                  <a:pt x="20231" y="4803"/>
                  <a:pt x="20235" y="4849"/>
                </a:cubicBezTo>
                <a:cubicBezTo>
                  <a:pt x="20251" y="4856"/>
                  <a:pt x="20302" y="4805"/>
                  <a:pt x="20394" y="4691"/>
                </a:cubicBezTo>
                <a:cubicBezTo>
                  <a:pt x="20411" y="4653"/>
                  <a:pt x="20428" y="4629"/>
                  <a:pt x="20443" y="4613"/>
                </a:cubicBezTo>
                <a:cubicBezTo>
                  <a:pt x="20500" y="4521"/>
                  <a:pt x="20529" y="4432"/>
                  <a:pt x="20513" y="4359"/>
                </a:cubicBezTo>
                <a:cubicBezTo>
                  <a:pt x="20507" y="4340"/>
                  <a:pt x="20501" y="4318"/>
                  <a:pt x="20495" y="4308"/>
                </a:cubicBezTo>
                <a:cubicBezTo>
                  <a:pt x="20485" y="4293"/>
                  <a:pt x="20474" y="4288"/>
                  <a:pt x="20461" y="4298"/>
                </a:cubicBezTo>
                <a:close/>
                <a:moveTo>
                  <a:pt x="6892" y="4328"/>
                </a:moveTo>
                <a:cubicBezTo>
                  <a:pt x="6884" y="4318"/>
                  <a:pt x="6861" y="4341"/>
                  <a:pt x="6832" y="4384"/>
                </a:cubicBezTo>
                <a:cubicBezTo>
                  <a:pt x="6744" y="4513"/>
                  <a:pt x="6598" y="4820"/>
                  <a:pt x="6598" y="4902"/>
                </a:cubicBezTo>
                <a:cubicBezTo>
                  <a:pt x="6598" y="4912"/>
                  <a:pt x="6600" y="4917"/>
                  <a:pt x="6606" y="4920"/>
                </a:cubicBezTo>
                <a:cubicBezTo>
                  <a:pt x="6621" y="4928"/>
                  <a:pt x="6658" y="4908"/>
                  <a:pt x="6701" y="4864"/>
                </a:cubicBezTo>
                <a:cubicBezTo>
                  <a:pt x="6785" y="4776"/>
                  <a:pt x="6878" y="4553"/>
                  <a:pt x="6898" y="4422"/>
                </a:cubicBezTo>
                <a:cubicBezTo>
                  <a:pt x="6905" y="4378"/>
                  <a:pt x="6904" y="4344"/>
                  <a:pt x="6892" y="4328"/>
                </a:cubicBezTo>
                <a:close/>
                <a:moveTo>
                  <a:pt x="5793" y="4346"/>
                </a:moveTo>
                <a:cubicBezTo>
                  <a:pt x="5777" y="4346"/>
                  <a:pt x="5748" y="4361"/>
                  <a:pt x="5718" y="4379"/>
                </a:cubicBezTo>
                <a:cubicBezTo>
                  <a:pt x="5578" y="4489"/>
                  <a:pt x="5381" y="4733"/>
                  <a:pt x="5375" y="4806"/>
                </a:cubicBezTo>
                <a:cubicBezTo>
                  <a:pt x="5376" y="4810"/>
                  <a:pt x="5379" y="4808"/>
                  <a:pt x="5379" y="4811"/>
                </a:cubicBezTo>
                <a:cubicBezTo>
                  <a:pt x="5394" y="4832"/>
                  <a:pt x="5485" y="4774"/>
                  <a:pt x="5599" y="4666"/>
                </a:cubicBezTo>
                <a:cubicBezTo>
                  <a:pt x="5702" y="4567"/>
                  <a:pt x="5778" y="4464"/>
                  <a:pt x="5811" y="4396"/>
                </a:cubicBezTo>
                <a:cubicBezTo>
                  <a:pt x="5818" y="4366"/>
                  <a:pt x="5816" y="4346"/>
                  <a:pt x="5793" y="4346"/>
                </a:cubicBezTo>
                <a:close/>
                <a:moveTo>
                  <a:pt x="12497" y="4424"/>
                </a:moveTo>
                <a:cubicBezTo>
                  <a:pt x="12490" y="4427"/>
                  <a:pt x="12488" y="4437"/>
                  <a:pt x="12483" y="4442"/>
                </a:cubicBezTo>
                <a:cubicBezTo>
                  <a:pt x="12475" y="4481"/>
                  <a:pt x="12501" y="4626"/>
                  <a:pt x="12538" y="4811"/>
                </a:cubicBezTo>
                <a:cubicBezTo>
                  <a:pt x="12579" y="4978"/>
                  <a:pt x="12643" y="5103"/>
                  <a:pt x="12681" y="5086"/>
                </a:cubicBezTo>
                <a:cubicBezTo>
                  <a:pt x="12687" y="5083"/>
                  <a:pt x="12688" y="5073"/>
                  <a:pt x="12693" y="5068"/>
                </a:cubicBezTo>
                <a:cubicBezTo>
                  <a:pt x="12692" y="5061"/>
                  <a:pt x="12697" y="5056"/>
                  <a:pt x="12693" y="5048"/>
                </a:cubicBezTo>
                <a:cubicBezTo>
                  <a:pt x="12675" y="5012"/>
                  <a:pt x="12645" y="4879"/>
                  <a:pt x="12627" y="4754"/>
                </a:cubicBezTo>
                <a:cubicBezTo>
                  <a:pt x="12608" y="4628"/>
                  <a:pt x="12561" y="4485"/>
                  <a:pt x="12522" y="4437"/>
                </a:cubicBezTo>
                <a:cubicBezTo>
                  <a:pt x="12510" y="4422"/>
                  <a:pt x="12504" y="4424"/>
                  <a:pt x="12497" y="4424"/>
                </a:cubicBezTo>
                <a:close/>
                <a:moveTo>
                  <a:pt x="16505" y="4960"/>
                </a:moveTo>
                <a:cubicBezTo>
                  <a:pt x="16495" y="4961"/>
                  <a:pt x="16487" y="4965"/>
                  <a:pt x="16479" y="4975"/>
                </a:cubicBezTo>
                <a:cubicBezTo>
                  <a:pt x="16466" y="4992"/>
                  <a:pt x="16483" y="5072"/>
                  <a:pt x="16509" y="5166"/>
                </a:cubicBezTo>
                <a:cubicBezTo>
                  <a:pt x="16519" y="5187"/>
                  <a:pt x="16521" y="5196"/>
                  <a:pt x="16521" y="5206"/>
                </a:cubicBezTo>
                <a:cubicBezTo>
                  <a:pt x="16532" y="5241"/>
                  <a:pt x="16538" y="5271"/>
                  <a:pt x="16552" y="5307"/>
                </a:cubicBezTo>
                <a:cubicBezTo>
                  <a:pt x="16579" y="5377"/>
                  <a:pt x="16609" y="5438"/>
                  <a:pt x="16636" y="5488"/>
                </a:cubicBezTo>
                <a:cubicBezTo>
                  <a:pt x="16685" y="5556"/>
                  <a:pt x="16729" y="5574"/>
                  <a:pt x="16768" y="5544"/>
                </a:cubicBezTo>
                <a:cubicBezTo>
                  <a:pt x="16776" y="5497"/>
                  <a:pt x="16758" y="5430"/>
                  <a:pt x="16707" y="5390"/>
                </a:cubicBezTo>
                <a:cubicBezTo>
                  <a:pt x="16700" y="5384"/>
                  <a:pt x="16699" y="5373"/>
                  <a:pt x="16693" y="5365"/>
                </a:cubicBezTo>
                <a:cubicBezTo>
                  <a:pt x="16688" y="5358"/>
                  <a:pt x="16682" y="5351"/>
                  <a:pt x="16679" y="5342"/>
                </a:cubicBezTo>
                <a:cubicBezTo>
                  <a:pt x="16672" y="5326"/>
                  <a:pt x="16670" y="5311"/>
                  <a:pt x="16669" y="5292"/>
                </a:cubicBezTo>
                <a:cubicBezTo>
                  <a:pt x="16667" y="5276"/>
                  <a:pt x="16669" y="5264"/>
                  <a:pt x="16671" y="5247"/>
                </a:cubicBezTo>
                <a:cubicBezTo>
                  <a:pt x="16672" y="5242"/>
                  <a:pt x="16669" y="5236"/>
                  <a:pt x="16671" y="5232"/>
                </a:cubicBezTo>
                <a:cubicBezTo>
                  <a:pt x="16701" y="5133"/>
                  <a:pt x="16578" y="4952"/>
                  <a:pt x="16505" y="4960"/>
                </a:cubicBezTo>
                <a:close/>
                <a:moveTo>
                  <a:pt x="5135" y="5035"/>
                </a:moveTo>
                <a:cubicBezTo>
                  <a:pt x="5100" y="5037"/>
                  <a:pt x="4989" y="5147"/>
                  <a:pt x="4885" y="5284"/>
                </a:cubicBezTo>
                <a:cubicBezTo>
                  <a:pt x="4750" y="5464"/>
                  <a:pt x="4734" y="5513"/>
                  <a:pt x="4827" y="5453"/>
                </a:cubicBezTo>
                <a:cubicBezTo>
                  <a:pt x="4986" y="5351"/>
                  <a:pt x="5213" y="5045"/>
                  <a:pt x="5139" y="5035"/>
                </a:cubicBezTo>
                <a:cubicBezTo>
                  <a:pt x="5138" y="5035"/>
                  <a:pt x="5137" y="5035"/>
                  <a:pt x="5135" y="5035"/>
                </a:cubicBezTo>
                <a:close/>
                <a:moveTo>
                  <a:pt x="20055" y="5139"/>
                </a:moveTo>
                <a:cubicBezTo>
                  <a:pt x="20035" y="5152"/>
                  <a:pt x="20012" y="5177"/>
                  <a:pt x="19985" y="5214"/>
                </a:cubicBezTo>
                <a:cubicBezTo>
                  <a:pt x="19931" y="5286"/>
                  <a:pt x="19863" y="5402"/>
                  <a:pt x="19797" y="5544"/>
                </a:cubicBezTo>
                <a:cubicBezTo>
                  <a:pt x="19770" y="5604"/>
                  <a:pt x="19765" y="5653"/>
                  <a:pt x="19779" y="5669"/>
                </a:cubicBezTo>
                <a:cubicBezTo>
                  <a:pt x="19787" y="5668"/>
                  <a:pt x="19801" y="5662"/>
                  <a:pt x="19813" y="5657"/>
                </a:cubicBezTo>
                <a:cubicBezTo>
                  <a:pt x="19853" y="5634"/>
                  <a:pt x="19910" y="5558"/>
                  <a:pt x="19969" y="5461"/>
                </a:cubicBezTo>
                <a:cubicBezTo>
                  <a:pt x="19978" y="5437"/>
                  <a:pt x="19994" y="5409"/>
                  <a:pt x="20015" y="5378"/>
                </a:cubicBezTo>
                <a:cubicBezTo>
                  <a:pt x="20072" y="5270"/>
                  <a:pt x="20114" y="5169"/>
                  <a:pt x="20100" y="5139"/>
                </a:cubicBezTo>
                <a:cubicBezTo>
                  <a:pt x="20089" y="5129"/>
                  <a:pt x="20074" y="5126"/>
                  <a:pt x="20055" y="5139"/>
                </a:cubicBezTo>
                <a:close/>
                <a:moveTo>
                  <a:pt x="6497" y="5222"/>
                </a:moveTo>
                <a:cubicBezTo>
                  <a:pt x="6488" y="5228"/>
                  <a:pt x="6480" y="5225"/>
                  <a:pt x="6471" y="5234"/>
                </a:cubicBezTo>
                <a:cubicBezTo>
                  <a:pt x="6469" y="5236"/>
                  <a:pt x="6468" y="5235"/>
                  <a:pt x="6467" y="5237"/>
                </a:cubicBezTo>
                <a:cubicBezTo>
                  <a:pt x="6439" y="5264"/>
                  <a:pt x="6410" y="5303"/>
                  <a:pt x="6382" y="5347"/>
                </a:cubicBezTo>
                <a:cubicBezTo>
                  <a:pt x="6376" y="5357"/>
                  <a:pt x="6371" y="5368"/>
                  <a:pt x="6366" y="5378"/>
                </a:cubicBezTo>
                <a:cubicBezTo>
                  <a:pt x="6315" y="5464"/>
                  <a:pt x="6268" y="5567"/>
                  <a:pt x="6247" y="5654"/>
                </a:cubicBezTo>
                <a:cubicBezTo>
                  <a:pt x="6223" y="5750"/>
                  <a:pt x="6228" y="5829"/>
                  <a:pt x="6259" y="5835"/>
                </a:cubicBezTo>
                <a:cubicBezTo>
                  <a:pt x="6291" y="5833"/>
                  <a:pt x="6365" y="5688"/>
                  <a:pt x="6426" y="5539"/>
                </a:cubicBezTo>
                <a:cubicBezTo>
                  <a:pt x="6428" y="5529"/>
                  <a:pt x="6431" y="5521"/>
                  <a:pt x="6438" y="5511"/>
                </a:cubicBezTo>
                <a:cubicBezTo>
                  <a:pt x="6491" y="5377"/>
                  <a:pt x="6531" y="5247"/>
                  <a:pt x="6513" y="5224"/>
                </a:cubicBezTo>
                <a:cubicBezTo>
                  <a:pt x="6509" y="5219"/>
                  <a:pt x="6503" y="5220"/>
                  <a:pt x="6497" y="5222"/>
                </a:cubicBezTo>
                <a:close/>
                <a:moveTo>
                  <a:pt x="12778" y="5445"/>
                </a:moveTo>
                <a:cubicBezTo>
                  <a:pt x="12757" y="5462"/>
                  <a:pt x="12776" y="5553"/>
                  <a:pt x="12861" y="5715"/>
                </a:cubicBezTo>
                <a:cubicBezTo>
                  <a:pt x="12941" y="5869"/>
                  <a:pt x="13028" y="5996"/>
                  <a:pt x="13054" y="5996"/>
                </a:cubicBezTo>
                <a:cubicBezTo>
                  <a:pt x="13074" y="5997"/>
                  <a:pt x="13088" y="5993"/>
                  <a:pt x="13095" y="5981"/>
                </a:cubicBezTo>
                <a:cubicBezTo>
                  <a:pt x="13101" y="5971"/>
                  <a:pt x="13100" y="5952"/>
                  <a:pt x="13095" y="5928"/>
                </a:cubicBezTo>
                <a:cubicBezTo>
                  <a:pt x="13080" y="5879"/>
                  <a:pt x="13038" y="5798"/>
                  <a:pt x="12963" y="5672"/>
                </a:cubicBezTo>
                <a:cubicBezTo>
                  <a:pt x="12869" y="5513"/>
                  <a:pt x="12803" y="5443"/>
                  <a:pt x="12778" y="5445"/>
                </a:cubicBezTo>
                <a:close/>
                <a:moveTo>
                  <a:pt x="4560" y="5677"/>
                </a:moveTo>
                <a:cubicBezTo>
                  <a:pt x="4525" y="5677"/>
                  <a:pt x="4412" y="5783"/>
                  <a:pt x="4310" y="5916"/>
                </a:cubicBezTo>
                <a:cubicBezTo>
                  <a:pt x="4208" y="6049"/>
                  <a:pt x="4154" y="6157"/>
                  <a:pt x="4189" y="6157"/>
                </a:cubicBezTo>
                <a:cubicBezTo>
                  <a:pt x="4207" y="6157"/>
                  <a:pt x="4243" y="6130"/>
                  <a:pt x="4288" y="6087"/>
                </a:cubicBezTo>
                <a:cubicBezTo>
                  <a:pt x="4333" y="6043"/>
                  <a:pt x="4388" y="5982"/>
                  <a:pt x="4439" y="5916"/>
                </a:cubicBezTo>
                <a:cubicBezTo>
                  <a:pt x="4541" y="5783"/>
                  <a:pt x="4596" y="5677"/>
                  <a:pt x="4560" y="5677"/>
                </a:cubicBezTo>
                <a:close/>
                <a:moveTo>
                  <a:pt x="16812" y="5868"/>
                </a:moveTo>
                <a:cubicBezTo>
                  <a:pt x="16802" y="5873"/>
                  <a:pt x="16799" y="5890"/>
                  <a:pt x="16800" y="5921"/>
                </a:cubicBezTo>
                <a:cubicBezTo>
                  <a:pt x="16802" y="5945"/>
                  <a:pt x="16801" y="5965"/>
                  <a:pt x="16812" y="6006"/>
                </a:cubicBezTo>
                <a:cubicBezTo>
                  <a:pt x="16882" y="6275"/>
                  <a:pt x="16892" y="6800"/>
                  <a:pt x="16828" y="6849"/>
                </a:cubicBezTo>
                <a:cubicBezTo>
                  <a:pt x="16822" y="6854"/>
                  <a:pt x="16819" y="6870"/>
                  <a:pt x="16814" y="6879"/>
                </a:cubicBezTo>
                <a:cubicBezTo>
                  <a:pt x="16808" y="6924"/>
                  <a:pt x="16809" y="6953"/>
                  <a:pt x="16802" y="7003"/>
                </a:cubicBezTo>
                <a:cubicBezTo>
                  <a:pt x="16791" y="7075"/>
                  <a:pt x="16796" y="7087"/>
                  <a:pt x="16792" y="7128"/>
                </a:cubicBezTo>
                <a:cubicBezTo>
                  <a:pt x="16805" y="7174"/>
                  <a:pt x="16829" y="7197"/>
                  <a:pt x="16876" y="7174"/>
                </a:cubicBezTo>
                <a:cubicBezTo>
                  <a:pt x="16891" y="7167"/>
                  <a:pt x="16904" y="7164"/>
                  <a:pt x="16917" y="7164"/>
                </a:cubicBezTo>
                <a:cubicBezTo>
                  <a:pt x="16918" y="7163"/>
                  <a:pt x="16920" y="7164"/>
                  <a:pt x="16921" y="7164"/>
                </a:cubicBezTo>
                <a:cubicBezTo>
                  <a:pt x="16965" y="7133"/>
                  <a:pt x="16984" y="7156"/>
                  <a:pt x="17010" y="7239"/>
                </a:cubicBezTo>
                <a:cubicBezTo>
                  <a:pt x="17022" y="7281"/>
                  <a:pt x="17022" y="7321"/>
                  <a:pt x="17018" y="7360"/>
                </a:cubicBezTo>
                <a:cubicBezTo>
                  <a:pt x="17018" y="7361"/>
                  <a:pt x="17018" y="7361"/>
                  <a:pt x="17018" y="7362"/>
                </a:cubicBezTo>
                <a:cubicBezTo>
                  <a:pt x="17012" y="7410"/>
                  <a:pt x="16994" y="7453"/>
                  <a:pt x="16967" y="7491"/>
                </a:cubicBezTo>
                <a:cubicBezTo>
                  <a:pt x="16923" y="7563"/>
                  <a:pt x="16921" y="7609"/>
                  <a:pt x="16969" y="7647"/>
                </a:cubicBezTo>
                <a:cubicBezTo>
                  <a:pt x="17009" y="7677"/>
                  <a:pt x="17035" y="7780"/>
                  <a:pt x="17028" y="7876"/>
                </a:cubicBezTo>
                <a:cubicBezTo>
                  <a:pt x="17020" y="7971"/>
                  <a:pt x="17033" y="8113"/>
                  <a:pt x="17056" y="8190"/>
                </a:cubicBezTo>
                <a:cubicBezTo>
                  <a:pt x="17079" y="8267"/>
                  <a:pt x="17114" y="8392"/>
                  <a:pt x="17135" y="8469"/>
                </a:cubicBezTo>
                <a:cubicBezTo>
                  <a:pt x="17140" y="8488"/>
                  <a:pt x="17145" y="8499"/>
                  <a:pt x="17149" y="8512"/>
                </a:cubicBezTo>
                <a:cubicBezTo>
                  <a:pt x="17187" y="8546"/>
                  <a:pt x="17211" y="8519"/>
                  <a:pt x="17266" y="8422"/>
                </a:cubicBezTo>
                <a:cubicBezTo>
                  <a:pt x="17281" y="8394"/>
                  <a:pt x="17293" y="8369"/>
                  <a:pt x="17302" y="8344"/>
                </a:cubicBezTo>
                <a:cubicBezTo>
                  <a:pt x="17316" y="8267"/>
                  <a:pt x="17307" y="8178"/>
                  <a:pt x="17272" y="8034"/>
                </a:cubicBezTo>
                <a:cubicBezTo>
                  <a:pt x="17256" y="7968"/>
                  <a:pt x="17244" y="7916"/>
                  <a:pt x="17238" y="7873"/>
                </a:cubicBezTo>
                <a:cubicBezTo>
                  <a:pt x="17214" y="7748"/>
                  <a:pt x="17250" y="7694"/>
                  <a:pt x="17389" y="7549"/>
                </a:cubicBezTo>
                <a:cubicBezTo>
                  <a:pt x="17458" y="7476"/>
                  <a:pt x="17483" y="7445"/>
                  <a:pt x="17500" y="7418"/>
                </a:cubicBezTo>
                <a:cubicBezTo>
                  <a:pt x="17504" y="7403"/>
                  <a:pt x="17498" y="7388"/>
                  <a:pt x="17492" y="7375"/>
                </a:cubicBezTo>
                <a:cubicBezTo>
                  <a:pt x="17478" y="7377"/>
                  <a:pt x="17464" y="7381"/>
                  <a:pt x="17439" y="7388"/>
                </a:cubicBezTo>
                <a:cubicBezTo>
                  <a:pt x="17219" y="7450"/>
                  <a:pt x="17123" y="7248"/>
                  <a:pt x="17300" y="7093"/>
                </a:cubicBezTo>
                <a:cubicBezTo>
                  <a:pt x="17443" y="6969"/>
                  <a:pt x="17442" y="6966"/>
                  <a:pt x="17318" y="6784"/>
                </a:cubicBezTo>
                <a:cubicBezTo>
                  <a:pt x="17250" y="6683"/>
                  <a:pt x="17158" y="6571"/>
                  <a:pt x="17112" y="6535"/>
                </a:cubicBezTo>
                <a:cubicBezTo>
                  <a:pt x="17076" y="6506"/>
                  <a:pt x="17062" y="6464"/>
                  <a:pt x="17064" y="6429"/>
                </a:cubicBezTo>
                <a:cubicBezTo>
                  <a:pt x="16999" y="6322"/>
                  <a:pt x="16948" y="6217"/>
                  <a:pt x="16935" y="6145"/>
                </a:cubicBezTo>
                <a:cubicBezTo>
                  <a:pt x="16914" y="6024"/>
                  <a:pt x="16868" y="5906"/>
                  <a:pt x="16832" y="5873"/>
                </a:cubicBezTo>
                <a:cubicBezTo>
                  <a:pt x="16824" y="5868"/>
                  <a:pt x="16817" y="5866"/>
                  <a:pt x="16812" y="5868"/>
                </a:cubicBezTo>
                <a:close/>
                <a:moveTo>
                  <a:pt x="19602" y="5896"/>
                </a:moveTo>
                <a:cubicBezTo>
                  <a:pt x="19539" y="5929"/>
                  <a:pt x="19461" y="5988"/>
                  <a:pt x="19398" y="6062"/>
                </a:cubicBezTo>
                <a:cubicBezTo>
                  <a:pt x="19380" y="6082"/>
                  <a:pt x="19362" y="6096"/>
                  <a:pt x="19343" y="6115"/>
                </a:cubicBezTo>
                <a:cubicBezTo>
                  <a:pt x="19253" y="6213"/>
                  <a:pt x="19177" y="6311"/>
                  <a:pt x="19168" y="6349"/>
                </a:cubicBezTo>
                <a:cubicBezTo>
                  <a:pt x="19191" y="6363"/>
                  <a:pt x="19217" y="6371"/>
                  <a:pt x="19249" y="6374"/>
                </a:cubicBezTo>
                <a:cubicBezTo>
                  <a:pt x="19351" y="6304"/>
                  <a:pt x="19611" y="5958"/>
                  <a:pt x="19602" y="5896"/>
                </a:cubicBezTo>
                <a:close/>
                <a:moveTo>
                  <a:pt x="6154" y="6157"/>
                </a:moveTo>
                <a:cubicBezTo>
                  <a:pt x="6139" y="6157"/>
                  <a:pt x="6110" y="6219"/>
                  <a:pt x="6079" y="6296"/>
                </a:cubicBezTo>
                <a:cubicBezTo>
                  <a:pt x="6077" y="6333"/>
                  <a:pt x="6061" y="6369"/>
                  <a:pt x="6039" y="6399"/>
                </a:cubicBezTo>
                <a:cubicBezTo>
                  <a:pt x="5999" y="6516"/>
                  <a:pt x="5969" y="6637"/>
                  <a:pt x="5960" y="6711"/>
                </a:cubicBezTo>
                <a:cubicBezTo>
                  <a:pt x="5976" y="6745"/>
                  <a:pt x="5993" y="6765"/>
                  <a:pt x="6017" y="6746"/>
                </a:cubicBezTo>
                <a:cubicBezTo>
                  <a:pt x="6040" y="6708"/>
                  <a:pt x="6066" y="6663"/>
                  <a:pt x="6093" y="6580"/>
                </a:cubicBezTo>
                <a:cubicBezTo>
                  <a:pt x="6159" y="6382"/>
                  <a:pt x="6184" y="6267"/>
                  <a:pt x="6180" y="6208"/>
                </a:cubicBezTo>
                <a:cubicBezTo>
                  <a:pt x="6180" y="6199"/>
                  <a:pt x="6181" y="6187"/>
                  <a:pt x="6180" y="6180"/>
                </a:cubicBezTo>
                <a:cubicBezTo>
                  <a:pt x="6175" y="6165"/>
                  <a:pt x="6167" y="6157"/>
                  <a:pt x="6154" y="6157"/>
                </a:cubicBezTo>
                <a:close/>
                <a:moveTo>
                  <a:pt x="13278" y="6243"/>
                </a:moveTo>
                <a:cubicBezTo>
                  <a:pt x="13250" y="6255"/>
                  <a:pt x="13297" y="6355"/>
                  <a:pt x="13393" y="6479"/>
                </a:cubicBezTo>
                <a:cubicBezTo>
                  <a:pt x="13482" y="6595"/>
                  <a:pt x="13570" y="6680"/>
                  <a:pt x="13617" y="6703"/>
                </a:cubicBezTo>
                <a:cubicBezTo>
                  <a:pt x="13628" y="6705"/>
                  <a:pt x="13641" y="6700"/>
                  <a:pt x="13651" y="6696"/>
                </a:cubicBezTo>
                <a:cubicBezTo>
                  <a:pt x="13643" y="6657"/>
                  <a:pt x="13595" y="6574"/>
                  <a:pt x="13522" y="6479"/>
                </a:cubicBezTo>
                <a:cubicBezTo>
                  <a:pt x="13423" y="6351"/>
                  <a:pt x="13317" y="6249"/>
                  <a:pt x="13278" y="6243"/>
                </a:cubicBezTo>
                <a:close/>
                <a:moveTo>
                  <a:pt x="3943" y="6371"/>
                </a:moveTo>
                <a:cubicBezTo>
                  <a:pt x="3939" y="6369"/>
                  <a:pt x="3930" y="6374"/>
                  <a:pt x="3923" y="6376"/>
                </a:cubicBezTo>
                <a:cubicBezTo>
                  <a:pt x="3917" y="6378"/>
                  <a:pt x="3913" y="6378"/>
                  <a:pt x="3905" y="6384"/>
                </a:cubicBezTo>
                <a:cubicBezTo>
                  <a:pt x="3872" y="6408"/>
                  <a:pt x="3824" y="6462"/>
                  <a:pt x="3762" y="6547"/>
                </a:cubicBezTo>
                <a:cubicBezTo>
                  <a:pt x="3658" y="6688"/>
                  <a:pt x="3579" y="6814"/>
                  <a:pt x="3574" y="6839"/>
                </a:cubicBezTo>
                <a:cubicBezTo>
                  <a:pt x="3580" y="6870"/>
                  <a:pt x="3595" y="6884"/>
                  <a:pt x="3625" y="6872"/>
                </a:cubicBezTo>
                <a:cubicBezTo>
                  <a:pt x="3627" y="6871"/>
                  <a:pt x="3628" y="6871"/>
                  <a:pt x="3631" y="6869"/>
                </a:cubicBezTo>
                <a:cubicBezTo>
                  <a:pt x="3635" y="6867"/>
                  <a:pt x="3642" y="6862"/>
                  <a:pt x="3647" y="6859"/>
                </a:cubicBezTo>
                <a:cubicBezTo>
                  <a:pt x="3688" y="6833"/>
                  <a:pt x="3741" y="6783"/>
                  <a:pt x="3806" y="6706"/>
                </a:cubicBezTo>
                <a:cubicBezTo>
                  <a:pt x="3847" y="6658"/>
                  <a:pt x="3884" y="6601"/>
                  <a:pt x="3911" y="6547"/>
                </a:cubicBezTo>
                <a:cubicBezTo>
                  <a:pt x="3938" y="6494"/>
                  <a:pt x="3955" y="6443"/>
                  <a:pt x="3955" y="6409"/>
                </a:cubicBezTo>
                <a:cubicBezTo>
                  <a:pt x="3955" y="6402"/>
                  <a:pt x="3952" y="6402"/>
                  <a:pt x="3951" y="6396"/>
                </a:cubicBezTo>
                <a:cubicBezTo>
                  <a:pt x="3949" y="6387"/>
                  <a:pt x="3949" y="6374"/>
                  <a:pt x="3943" y="6371"/>
                </a:cubicBezTo>
                <a:close/>
                <a:moveTo>
                  <a:pt x="18950" y="6545"/>
                </a:moveTo>
                <a:cubicBezTo>
                  <a:pt x="18936" y="6544"/>
                  <a:pt x="18909" y="6555"/>
                  <a:pt x="18881" y="6567"/>
                </a:cubicBezTo>
                <a:cubicBezTo>
                  <a:pt x="18842" y="6585"/>
                  <a:pt x="18795" y="6610"/>
                  <a:pt x="18740" y="6650"/>
                </a:cubicBezTo>
                <a:cubicBezTo>
                  <a:pt x="18616" y="6742"/>
                  <a:pt x="18514" y="6831"/>
                  <a:pt x="18514" y="6849"/>
                </a:cubicBezTo>
                <a:cubicBezTo>
                  <a:pt x="18514" y="6864"/>
                  <a:pt x="18519" y="6873"/>
                  <a:pt x="18528" y="6877"/>
                </a:cubicBezTo>
                <a:cubicBezTo>
                  <a:pt x="18538" y="6881"/>
                  <a:pt x="18552" y="6881"/>
                  <a:pt x="18573" y="6874"/>
                </a:cubicBezTo>
                <a:cubicBezTo>
                  <a:pt x="18614" y="6860"/>
                  <a:pt x="18680" y="6821"/>
                  <a:pt x="18777" y="6759"/>
                </a:cubicBezTo>
                <a:cubicBezTo>
                  <a:pt x="18881" y="6691"/>
                  <a:pt x="18966" y="6601"/>
                  <a:pt x="18966" y="6560"/>
                </a:cubicBezTo>
                <a:cubicBezTo>
                  <a:pt x="18966" y="6549"/>
                  <a:pt x="18961" y="6545"/>
                  <a:pt x="18950" y="6545"/>
                </a:cubicBezTo>
                <a:close/>
                <a:moveTo>
                  <a:pt x="13883" y="6889"/>
                </a:moveTo>
                <a:cubicBezTo>
                  <a:pt x="13858" y="6889"/>
                  <a:pt x="13847" y="6900"/>
                  <a:pt x="13861" y="6925"/>
                </a:cubicBezTo>
                <a:cubicBezTo>
                  <a:pt x="13880" y="6953"/>
                  <a:pt x="13918" y="6992"/>
                  <a:pt x="13978" y="7040"/>
                </a:cubicBezTo>
                <a:cubicBezTo>
                  <a:pt x="14084" y="7124"/>
                  <a:pt x="14227" y="7192"/>
                  <a:pt x="14297" y="7194"/>
                </a:cubicBezTo>
                <a:cubicBezTo>
                  <a:pt x="14317" y="7194"/>
                  <a:pt x="14328" y="7193"/>
                  <a:pt x="14337" y="7189"/>
                </a:cubicBezTo>
                <a:cubicBezTo>
                  <a:pt x="14348" y="7176"/>
                  <a:pt x="14306" y="7136"/>
                  <a:pt x="14258" y="7093"/>
                </a:cubicBezTo>
                <a:cubicBezTo>
                  <a:pt x="14236" y="7076"/>
                  <a:pt x="14233" y="7066"/>
                  <a:pt x="14200" y="7043"/>
                </a:cubicBezTo>
                <a:cubicBezTo>
                  <a:pt x="14053" y="6942"/>
                  <a:pt x="13934" y="6891"/>
                  <a:pt x="13883" y="6889"/>
                </a:cubicBezTo>
                <a:close/>
                <a:moveTo>
                  <a:pt x="18155" y="6970"/>
                </a:moveTo>
                <a:cubicBezTo>
                  <a:pt x="18094" y="6986"/>
                  <a:pt x="18008" y="7038"/>
                  <a:pt x="17909" y="7118"/>
                </a:cubicBezTo>
                <a:cubicBezTo>
                  <a:pt x="17824" y="7189"/>
                  <a:pt x="17782" y="7242"/>
                  <a:pt x="17790" y="7274"/>
                </a:cubicBezTo>
                <a:cubicBezTo>
                  <a:pt x="17791" y="7275"/>
                  <a:pt x="17792" y="7277"/>
                  <a:pt x="17792" y="7277"/>
                </a:cubicBezTo>
                <a:cubicBezTo>
                  <a:pt x="17799" y="7281"/>
                  <a:pt x="17806" y="7284"/>
                  <a:pt x="17820" y="7284"/>
                </a:cubicBezTo>
                <a:cubicBezTo>
                  <a:pt x="17927" y="7285"/>
                  <a:pt x="18110" y="7193"/>
                  <a:pt x="18202" y="7111"/>
                </a:cubicBezTo>
                <a:cubicBezTo>
                  <a:pt x="18235" y="7078"/>
                  <a:pt x="18255" y="7049"/>
                  <a:pt x="18256" y="7025"/>
                </a:cubicBezTo>
                <a:cubicBezTo>
                  <a:pt x="18255" y="7003"/>
                  <a:pt x="18247" y="6987"/>
                  <a:pt x="18234" y="6977"/>
                </a:cubicBezTo>
                <a:cubicBezTo>
                  <a:pt x="18232" y="6976"/>
                  <a:pt x="18234" y="6973"/>
                  <a:pt x="18232" y="6972"/>
                </a:cubicBezTo>
                <a:cubicBezTo>
                  <a:pt x="18215" y="6963"/>
                  <a:pt x="18187" y="6962"/>
                  <a:pt x="18155" y="6970"/>
                </a:cubicBezTo>
                <a:close/>
                <a:moveTo>
                  <a:pt x="5920" y="7093"/>
                </a:moveTo>
                <a:lnTo>
                  <a:pt x="5847" y="7284"/>
                </a:lnTo>
                <a:cubicBezTo>
                  <a:pt x="5789" y="7439"/>
                  <a:pt x="5732" y="7612"/>
                  <a:pt x="5722" y="7667"/>
                </a:cubicBezTo>
                <a:cubicBezTo>
                  <a:pt x="5712" y="7728"/>
                  <a:pt x="5726" y="7752"/>
                  <a:pt x="5746" y="7757"/>
                </a:cubicBezTo>
                <a:cubicBezTo>
                  <a:pt x="5755" y="7758"/>
                  <a:pt x="5803" y="7703"/>
                  <a:pt x="5847" y="7652"/>
                </a:cubicBezTo>
                <a:cubicBezTo>
                  <a:pt x="5851" y="7643"/>
                  <a:pt x="5856" y="7637"/>
                  <a:pt x="5859" y="7627"/>
                </a:cubicBezTo>
                <a:cubicBezTo>
                  <a:pt x="5887" y="7549"/>
                  <a:pt x="5920" y="7377"/>
                  <a:pt x="5932" y="7244"/>
                </a:cubicBezTo>
                <a:lnTo>
                  <a:pt x="5938" y="7166"/>
                </a:lnTo>
                <a:cubicBezTo>
                  <a:pt x="5931" y="7139"/>
                  <a:pt x="5925" y="7110"/>
                  <a:pt x="5920" y="7093"/>
                </a:cubicBezTo>
                <a:close/>
                <a:moveTo>
                  <a:pt x="3384" y="7138"/>
                </a:moveTo>
                <a:cubicBezTo>
                  <a:pt x="3357" y="7152"/>
                  <a:pt x="3320" y="7194"/>
                  <a:pt x="3280" y="7254"/>
                </a:cubicBezTo>
                <a:cubicBezTo>
                  <a:pt x="3273" y="7267"/>
                  <a:pt x="3269" y="7272"/>
                  <a:pt x="3261" y="7287"/>
                </a:cubicBezTo>
                <a:cubicBezTo>
                  <a:pt x="3254" y="7301"/>
                  <a:pt x="3243" y="7307"/>
                  <a:pt x="3235" y="7320"/>
                </a:cubicBezTo>
                <a:cubicBezTo>
                  <a:pt x="3174" y="7425"/>
                  <a:pt x="3121" y="7546"/>
                  <a:pt x="3120" y="7606"/>
                </a:cubicBezTo>
                <a:cubicBezTo>
                  <a:pt x="3119" y="7680"/>
                  <a:pt x="3182" y="7632"/>
                  <a:pt x="3278" y="7486"/>
                </a:cubicBezTo>
                <a:cubicBezTo>
                  <a:pt x="3348" y="7378"/>
                  <a:pt x="3387" y="7302"/>
                  <a:pt x="3411" y="7242"/>
                </a:cubicBezTo>
                <a:cubicBezTo>
                  <a:pt x="3407" y="7186"/>
                  <a:pt x="3399" y="7148"/>
                  <a:pt x="3384" y="7138"/>
                </a:cubicBezTo>
                <a:close/>
                <a:moveTo>
                  <a:pt x="14674" y="7317"/>
                </a:moveTo>
                <a:cubicBezTo>
                  <a:pt x="14636" y="7309"/>
                  <a:pt x="14608" y="7308"/>
                  <a:pt x="14599" y="7320"/>
                </a:cubicBezTo>
                <a:cubicBezTo>
                  <a:pt x="14590" y="7331"/>
                  <a:pt x="14600" y="7351"/>
                  <a:pt x="14621" y="7372"/>
                </a:cubicBezTo>
                <a:cubicBezTo>
                  <a:pt x="14643" y="7394"/>
                  <a:pt x="14678" y="7417"/>
                  <a:pt x="14720" y="7438"/>
                </a:cubicBezTo>
                <a:cubicBezTo>
                  <a:pt x="14839" y="7497"/>
                  <a:pt x="14968" y="7520"/>
                  <a:pt x="15051" y="7513"/>
                </a:cubicBezTo>
                <a:cubicBezTo>
                  <a:pt x="15097" y="7503"/>
                  <a:pt x="15126" y="7481"/>
                  <a:pt x="15128" y="7440"/>
                </a:cubicBezTo>
                <a:cubicBezTo>
                  <a:pt x="15105" y="7400"/>
                  <a:pt x="15065" y="7383"/>
                  <a:pt x="15037" y="7405"/>
                </a:cubicBezTo>
                <a:cubicBezTo>
                  <a:pt x="15007" y="7428"/>
                  <a:pt x="14903" y="7408"/>
                  <a:pt x="14807" y="7362"/>
                </a:cubicBezTo>
                <a:cubicBezTo>
                  <a:pt x="14759" y="7340"/>
                  <a:pt x="14712" y="7325"/>
                  <a:pt x="14674" y="7317"/>
                </a:cubicBezTo>
                <a:close/>
                <a:moveTo>
                  <a:pt x="15551" y="7533"/>
                </a:moveTo>
                <a:cubicBezTo>
                  <a:pt x="15479" y="7538"/>
                  <a:pt x="15421" y="7554"/>
                  <a:pt x="15388" y="7581"/>
                </a:cubicBezTo>
                <a:cubicBezTo>
                  <a:pt x="15388" y="7582"/>
                  <a:pt x="15388" y="7583"/>
                  <a:pt x="15388" y="7584"/>
                </a:cubicBezTo>
                <a:cubicBezTo>
                  <a:pt x="15393" y="7600"/>
                  <a:pt x="15405" y="7621"/>
                  <a:pt x="15422" y="7647"/>
                </a:cubicBezTo>
                <a:cubicBezTo>
                  <a:pt x="15508" y="7775"/>
                  <a:pt x="15939" y="7815"/>
                  <a:pt x="15939" y="7694"/>
                </a:cubicBezTo>
                <a:cubicBezTo>
                  <a:pt x="15939" y="7646"/>
                  <a:pt x="15897" y="7606"/>
                  <a:pt x="15828" y="7576"/>
                </a:cubicBezTo>
                <a:cubicBezTo>
                  <a:pt x="15827" y="7576"/>
                  <a:pt x="15826" y="7574"/>
                  <a:pt x="15826" y="7574"/>
                </a:cubicBezTo>
                <a:cubicBezTo>
                  <a:pt x="15820" y="7571"/>
                  <a:pt x="15812" y="7571"/>
                  <a:pt x="15805" y="7569"/>
                </a:cubicBezTo>
                <a:cubicBezTo>
                  <a:pt x="15779" y="7559"/>
                  <a:pt x="15749" y="7550"/>
                  <a:pt x="15717" y="7544"/>
                </a:cubicBezTo>
                <a:cubicBezTo>
                  <a:pt x="15660" y="7534"/>
                  <a:pt x="15602" y="7530"/>
                  <a:pt x="15551" y="7533"/>
                </a:cubicBezTo>
                <a:close/>
                <a:moveTo>
                  <a:pt x="16473" y="7591"/>
                </a:moveTo>
                <a:cubicBezTo>
                  <a:pt x="16450" y="7593"/>
                  <a:pt x="16431" y="7590"/>
                  <a:pt x="16407" y="7594"/>
                </a:cubicBezTo>
                <a:cubicBezTo>
                  <a:pt x="16185" y="7629"/>
                  <a:pt x="16179" y="7638"/>
                  <a:pt x="16326" y="7692"/>
                </a:cubicBezTo>
                <a:cubicBezTo>
                  <a:pt x="16547" y="7773"/>
                  <a:pt x="16557" y="7773"/>
                  <a:pt x="16679" y="7715"/>
                </a:cubicBezTo>
                <a:cubicBezTo>
                  <a:pt x="16753" y="7679"/>
                  <a:pt x="16761" y="7646"/>
                  <a:pt x="16727" y="7622"/>
                </a:cubicBezTo>
                <a:cubicBezTo>
                  <a:pt x="16695" y="7623"/>
                  <a:pt x="16662" y="7621"/>
                  <a:pt x="16628" y="7611"/>
                </a:cubicBezTo>
                <a:cubicBezTo>
                  <a:pt x="16583" y="7599"/>
                  <a:pt x="16527" y="7594"/>
                  <a:pt x="16473" y="7591"/>
                </a:cubicBezTo>
                <a:close/>
                <a:moveTo>
                  <a:pt x="2927" y="7941"/>
                </a:moveTo>
                <a:cubicBezTo>
                  <a:pt x="2907" y="7949"/>
                  <a:pt x="2874" y="7985"/>
                  <a:pt x="2838" y="8037"/>
                </a:cubicBezTo>
                <a:cubicBezTo>
                  <a:pt x="2800" y="8090"/>
                  <a:pt x="2758" y="8158"/>
                  <a:pt x="2721" y="8230"/>
                </a:cubicBezTo>
                <a:cubicBezTo>
                  <a:pt x="2705" y="8263"/>
                  <a:pt x="2699" y="8285"/>
                  <a:pt x="2687" y="8313"/>
                </a:cubicBezTo>
                <a:cubicBezTo>
                  <a:pt x="2653" y="8399"/>
                  <a:pt x="2635" y="8467"/>
                  <a:pt x="2650" y="8482"/>
                </a:cubicBezTo>
                <a:cubicBezTo>
                  <a:pt x="2684" y="8471"/>
                  <a:pt x="2771" y="8353"/>
                  <a:pt x="2850" y="8200"/>
                </a:cubicBezTo>
                <a:cubicBezTo>
                  <a:pt x="2933" y="8041"/>
                  <a:pt x="2967" y="7924"/>
                  <a:pt x="2927" y="7941"/>
                </a:cubicBezTo>
                <a:close/>
                <a:moveTo>
                  <a:pt x="5670" y="8150"/>
                </a:moveTo>
                <a:cubicBezTo>
                  <a:pt x="5664" y="8148"/>
                  <a:pt x="5657" y="8161"/>
                  <a:pt x="5650" y="8170"/>
                </a:cubicBezTo>
                <a:cubicBezTo>
                  <a:pt x="5644" y="8182"/>
                  <a:pt x="5638" y="8191"/>
                  <a:pt x="5631" y="8210"/>
                </a:cubicBezTo>
                <a:cubicBezTo>
                  <a:pt x="5600" y="8299"/>
                  <a:pt x="5573" y="8453"/>
                  <a:pt x="5571" y="8555"/>
                </a:cubicBezTo>
                <a:cubicBezTo>
                  <a:pt x="5570" y="8600"/>
                  <a:pt x="5574" y="8634"/>
                  <a:pt x="5581" y="8660"/>
                </a:cubicBezTo>
                <a:cubicBezTo>
                  <a:pt x="5592" y="8674"/>
                  <a:pt x="5606" y="8679"/>
                  <a:pt x="5625" y="8673"/>
                </a:cubicBezTo>
                <a:cubicBezTo>
                  <a:pt x="5650" y="8627"/>
                  <a:pt x="5673" y="8505"/>
                  <a:pt x="5678" y="8356"/>
                </a:cubicBezTo>
                <a:cubicBezTo>
                  <a:pt x="5682" y="8245"/>
                  <a:pt x="5682" y="8187"/>
                  <a:pt x="5676" y="8160"/>
                </a:cubicBezTo>
                <a:cubicBezTo>
                  <a:pt x="5674" y="8158"/>
                  <a:pt x="5672" y="8150"/>
                  <a:pt x="5670" y="8150"/>
                </a:cubicBezTo>
                <a:close/>
                <a:moveTo>
                  <a:pt x="2489" y="8741"/>
                </a:moveTo>
                <a:cubicBezTo>
                  <a:pt x="2488" y="8740"/>
                  <a:pt x="2486" y="8744"/>
                  <a:pt x="2485" y="8744"/>
                </a:cubicBezTo>
                <a:cubicBezTo>
                  <a:pt x="2451" y="8759"/>
                  <a:pt x="2371" y="8889"/>
                  <a:pt x="2295" y="9055"/>
                </a:cubicBezTo>
                <a:cubicBezTo>
                  <a:pt x="2229" y="9200"/>
                  <a:pt x="2190" y="9317"/>
                  <a:pt x="2194" y="9357"/>
                </a:cubicBezTo>
                <a:cubicBezTo>
                  <a:pt x="2200" y="9360"/>
                  <a:pt x="2206" y="9360"/>
                  <a:pt x="2213" y="9362"/>
                </a:cubicBezTo>
                <a:cubicBezTo>
                  <a:pt x="2248" y="9344"/>
                  <a:pt x="2328" y="9218"/>
                  <a:pt x="2402" y="9053"/>
                </a:cubicBezTo>
                <a:cubicBezTo>
                  <a:pt x="2460" y="8925"/>
                  <a:pt x="2496" y="8815"/>
                  <a:pt x="2501" y="8764"/>
                </a:cubicBezTo>
                <a:cubicBezTo>
                  <a:pt x="2497" y="8755"/>
                  <a:pt x="2494" y="8744"/>
                  <a:pt x="2489" y="8741"/>
                </a:cubicBezTo>
                <a:close/>
                <a:moveTo>
                  <a:pt x="17197" y="8879"/>
                </a:moveTo>
                <a:cubicBezTo>
                  <a:pt x="17189" y="8883"/>
                  <a:pt x="17180" y="8928"/>
                  <a:pt x="17163" y="9053"/>
                </a:cubicBezTo>
                <a:cubicBezTo>
                  <a:pt x="17141" y="9208"/>
                  <a:pt x="17136" y="9380"/>
                  <a:pt x="17151" y="9435"/>
                </a:cubicBezTo>
                <a:cubicBezTo>
                  <a:pt x="17212" y="9670"/>
                  <a:pt x="17258" y="9507"/>
                  <a:pt x="17231" y="9154"/>
                </a:cubicBezTo>
                <a:cubicBezTo>
                  <a:pt x="17220" y="9007"/>
                  <a:pt x="17214" y="8963"/>
                  <a:pt x="17207" y="8925"/>
                </a:cubicBezTo>
                <a:cubicBezTo>
                  <a:pt x="17203" y="8911"/>
                  <a:pt x="17202" y="8890"/>
                  <a:pt x="17197" y="8879"/>
                </a:cubicBezTo>
                <a:close/>
                <a:moveTo>
                  <a:pt x="5535" y="9154"/>
                </a:moveTo>
                <a:cubicBezTo>
                  <a:pt x="5499" y="9142"/>
                  <a:pt x="5461" y="9284"/>
                  <a:pt x="5452" y="9473"/>
                </a:cubicBezTo>
                <a:cubicBezTo>
                  <a:pt x="5444" y="9649"/>
                  <a:pt x="5450" y="9729"/>
                  <a:pt x="5470" y="9727"/>
                </a:cubicBezTo>
                <a:cubicBezTo>
                  <a:pt x="5485" y="9720"/>
                  <a:pt x="5502" y="9678"/>
                  <a:pt x="5525" y="9614"/>
                </a:cubicBezTo>
                <a:cubicBezTo>
                  <a:pt x="5587" y="9428"/>
                  <a:pt x="5599" y="9175"/>
                  <a:pt x="5535" y="9154"/>
                </a:cubicBezTo>
                <a:close/>
                <a:moveTo>
                  <a:pt x="2104" y="9616"/>
                </a:moveTo>
                <a:cubicBezTo>
                  <a:pt x="2073" y="9616"/>
                  <a:pt x="1982" y="9762"/>
                  <a:pt x="1902" y="9938"/>
                </a:cubicBezTo>
                <a:cubicBezTo>
                  <a:pt x="1844" y="10067"/>
                  <a:pt x="1809" y="10176"/>
                  <a:pt x="1805" y="10228"/>
                </a:cubicBezTo>
                <a:cubicBezTo>
                  <a:pt x="1809" y="10240"/>
                  <a:pt x="1813" y="10247"/>
                  <a:pt x="1821" y="10250"/>
                </a:cubicBezTo>
                <a:cubicBezTo>
                  <a:pt x="1856" y="10238"/>
                  <a:pt x="1939" y="10107"/>
                  <a:pt x="2015" y="9938"/>
                </a:cubicBezTo>
                <a:cubicBezTo>
                  <a:pt x="2095" y="9762"/>
                  <a:pt x="2135" y="9616"/>
                  <a:pt x="2104" y="9616"/>
                </a:cubicBezTo>
                <a:close/>
                <a:moveTo>
                  <a:pt x="17225" y="9886"/>
                </a:moveTo>
                <a:cubicBezTo>
                  <a:pt x="17209" y="9876"/>
                  <a:pt x="17187" y="9879"/>
                  <a:pt x="17159" y="9901"/>
                </a:cubicBezTo>
                <a:cubicBezTo>
                  <a:pt x="17126" y="9926"/>
                  <a:pt x="17100" y="10100"/>
                  <a:pt x="17102" y="10286"/>
                </a:cubicBezTo>
                <a:lnTo>
                  <a:pt x="17106" y="10555"/>
                </a:lnTo>
                <a:cubicBezTo>
                  <a:pt x="17115" y="10555"/>
                  <a:pt x="17128" y="10528"/>
                  <a:pt x="17143" y="10499"/>
                </a:cubicBezTo>
                <a:lnTo>
                  <a:pt x="17199" y="10311"/>
                </a:lnTo>
                <a:cubicBezTo>
                  <a:pt x="17268" y="10078"/>
                  <a:pt x="17274" y="9916"/>
                  <a:pt x="17225" y="9886"/>
                </a:cubicBezTo>
                <a:close/>
                <a:moveTo>
                  <a:pt x="5468" y="10094"/>
                </a:moveTo>
                <a:cubicBezTo>
                  <a:pt x="5460" y="10113"/>
                  <a:pt x="5452" y="10149"/>
                  <a:pt x="5438" y="10220"/>
                </a:cubicBezTo>
                <a:cubicBezTo>
                  <a:pt x="5411" y="10353"/>
                  <a:pt x="5384" y="10543"/>
                  <a:pt x="5379" y="10645"/>
                </a:cubicBezTo>
                <a:cubicBezTo>
                  <a:pt x="5377" y="10698"/>
                  <a:pt x="5383" y="10739"/>
                  <a:pt x="5393" y="10764"/>
                </a:cubicBezTo>
                <a:cubicBezTo>
                  <a:pt x="5404" y="10788"/>
                  <a:pt x="5420" y="10798"/>
                  <a:pt x="5438" y="10784"/>
                </a:cubicBezTo>
                <a:cubicBezTo>
                  <a:pt x="5473" y="10756"/>
                  <a:pt x="5499" y="10564"/>
                  <a:pt x="5494" y="10356"/>
                </a:cubicBezTo>
                <a:cubicBezTo>
                  <a:pt x="5491" y="10208"/>
                  <a:pt x="5488" y="10144"/>
                  <a:pt x="5482" y="10112"/>
                </a:cubicBezTo>
                <a:cubicBezTo>
                  <a:pt x="5478" y="10105"/>
                  <a:pt x="5473" y="10100"/>
                  <a:pt x="5468" y="10094"/>
                </a:cubicBezTo>
                <a:close/>
                <a:moveTo>
                  <a:pt x="1612" y="10467"/>
                </a:moveTo>
                <a:cubicBezTo>
                  <a:pt x="1553" y="10479"/>
                  <a:pt x="1477" y="10528"/>
                  <a:pt x="1386" y="10600"/>
                </a:cubicBezTo>
                <a:cubicBezTo>
                  <a:pt x="1370" y="10614"/>
                  <a:pt x="1356" y="10626"/>
                  <a:pt x="1339" y="10635"/>
                </a:cubicBezTo>
                <a:cubicBezTo>
                  <a:pt x="1255" y="10706"/>
                  <a:pt x="1207" y="10766"/>
                  <a:pt x="1194" y="10814"/>
                </a:cubicBezTo>
                <a:cubicBezTo>
                  <a:pt x="1205" y="10860"/>
                  <a:pt x="1229" y="10893"/>
                  <a:pt x="1265" y="10884"/>
                </a:cubicBezTo>
                <a:cubicBezTo>
                  <a:pt x="1319" y="10871"/>
                  <a:pt x="1345" y="10964"/>
                  <a:pt x="1343" y="11081"/>
                </a:cubicBezTo>
                <a:cubicBezTo>
                  <a:pt x="1357" y="11182"/>
                  <a:pt x="1341" y="11302"/>
                  <a:pt x="1283" y="11382"/>
                </a:cubicBezTo>
                <a:cubicBezTo>
                  <a:pt x="1250" y="11427"/>
                  <a:pt x="1225" y="11481"/>
                  <a:pt x="1208" y="11526"/>
                </a:cubicBezTo>
                <a:cubicBezTo>
                  <a:pt x="1201" y="11548"/>
                  <a:pt x="1192" y="11572"/>
                  <a:pt x="1192" y="11586"/>
                </a:cubicBezTo>
                <a:cubicBezTo>
                  <a:pt x="1191" y="11630"/>
                  <a:pt x="1141" y="11681"/>
                  <a:pt x="1079" y="11697"/>
                </a:cubicBezTo>
                <a:cubicBezTo>
                  <a:pt x="1048" y="11705"/>
                  <a:pt x="1003" y="11725"/>
                  <a:pt x="956" y="11752"/>
                </a:cubicBezTo>
                <a:cubicBezTo>
                  <a:pt x="909" y="11779"/>
                  <a:pt x="859" y="11812"/>
                  <a:pt x="819" y="11845"/>
                </a:cubicBezTo>
                <a:cubicBezTo>
                  <a:pt x="647" y="11986"/>
                  <a:pt x="648" y="12348"/>
                  <a:pt x="821" y="12600"/>
                </a:cubicBezTo>
                <a:cubicBezTo>
                  <a:pt x="827" y="12609"/>
                  <a:pt x="836" y="12615"/>
                  <a:pt x="843" y="12623"/>
                </a:cubicBezTo>
                <a:cubicBezTo>
                  <a:pt x="964" y="12729"/>
                  <a:pt x="1160" y="12728"/>
                  <a:pt x="1297" y="12655"/>
                </a:cubicBezTo>
                <a:cubicBezTo>
                  <a:pt x="1323" y="12642"/>
                  <a:pt x="1347" y="12626"/>
                  <a:pt x="1367" y="12608"/>
                </a:cubicBezTo>
                <a:cubicBezTo>
                  <a:pt x="1368" y="12607"/>
                  <a:pt x="1367" y="12606"/>
                  <a:pt x="1367" y="12605"/>
                </a:cubicBezTo>
                <a:cubicBezTo>
                  <a:pt x="1385" y="12589"/>
                  <a:pt x="1397" y="12571"/>
                  <a:pt x="1410" y="12552"/>
                </a:cubicBezTo>
                <a:cubicBezTo>
                  <a:pt x="1414" y="12546"/>
                  <a:pt x="1422" y="12539"/>
                  <a:pt x="1426" y="12532"/>
                </a:cubicBezTo>
                <a:cubicBezTo>
                  <a:pt x="1440" y="12505"/>
                  <a:pt x="1448" y="12474"/>
                  <a:pt x="1450" y="12442"/>
                </a:cubicBezTo>
                <a:cubicBezTo>
                  <a:pt x="1464" y="12200"/>
                  <a:pt x="1432" y="11990"/>
                  <a:pt x="1365" y="11888"/>
                </a:cubicBezTo>
                <a:cubicBezTo>
                  <a:pt x="1318" y="11816"/>
                  <a:pt x="1344" y="11713"/>
                  <a:pt x="1456" y="11526"/>
                </a:cubicBezTo>
                <a:cubicBezTo>
                  <a:pt x="1457" y="11525"/>
                  <a:pt x="1457" y="11522"/>
                  <a:pt x="1458" y="11521"/>
                </a:cubicBezTo>
                <a:cubicBezTo>
                  <a:pt x="1501" y="11422"/>
                  <a:pt x="1548" y="11338"/>
                  <a:pt x="1601" y="11252"/>
                </a:cubicBezTo>
                <a:cubicBezTo>
                  <a:pt x="1625" y="11200"/>
                  <a:pt x="1649" y="11146"/>
                  <a:pt x="1658" y="11116"/>
                </a:cubicBezTo>
                <a:cubicBezTo>
                  <a:pt x="1694" y="10992"/>
                  <a:pt x="1719" y="10985"/>
                  <a:pt x="1799" y="11068"/>
                </a:cubicBezTo>
                <a:cubicBezTo>
                  <a:pt x="1957" y="11232"/>
                  <a:pt x="1986" y="11090"/>
                  <a:pt x="1864" y="10751"/>
                </a:cubicBezTo>
                <a:cubicBezTo>
                  <a:pt x="1834" y="10670"/>
                  <a:pt x="1808" y="10608"/>
                  <a:pt x="1779" y="10562"/>
                </a:cubicBezTo>
                <a:cubicBezTo>
                  <a:pt x="1758" y="10534"/>
                  <a:pt x="1737" y="10507"/>
                  <a:pt x="1714" y="10489"/>
                </a:cubicBezTo>
                <a:cubicBezTo>
                  <a:pt x="1714" y="10489"/>
                  <a:pt x="1713" y="10490"/>
                  <a:pt x="1712" y="10489"/>
                </a:cubicBezTo>
                <a:cubicBezTo>
                  <a:pt x="1699" y="10479"/>
                  <a:pt x="1686" y="10474"/>
                  <a:pt x="1672" y="10467"/>
                </a:cubicBezTo>
                <a:cubicBezTo>
                  <a:pt x="1653" y="10462"/>
                  <a:pt x="1633" y="10462"/>
                  <a:pt x="1612" y="10467"/>
                </a:cubicBezTo>
                <a:close/>
                <a:moveTo>
                  <a:pt x="17147" y="10849"/>
                </a:moveTo>
                <a:cubicBezTo>
                  <a:pt x="17144" y="10845"/>
                  <a:pt x="17139" y="10849"/>
                  <a:pt x="17135" y="10852"/>
                </a:cubicBezTo>
                <a:cubicBezTo>
                  <a:pt x="17127" y="10867"/>
                  <a:pt x="17119" y="10881"/>
                  <a:pt x="17098" y="10942"/>
                </a:cubicBezTo>
                <a:cubicBezTo>
                  <a:pt x="17068" y="11031"/>
                  <a:pt x="17044" y="11212"/>
                  <a:pt x="17046" y="11345"/>
                </a:cubicBezTo>
                <a:lnTo>
                  <a:pt x="17048" y="11410"/>
                </a:lnTo>
                <a:cubicBezTo>
                  <a:pt x="17052" y="11482"/>
                  <a:pt x="17062" y="11494"/>
                  <a:pt x="17078" y="11440"/>
                </a:cubicBezTo>
                <a:lnTo>
                  <a:pt x="17098" y="11345"/>
                </a:lnTo>
                <a:cubicBezTo>
                  <a:pt x="17125" y="11212"/>
                  <a:pt x="17149" y="11031"/>
                  <a:pt x="17151" y="10942"/>
                </a:cubicBezTo>
                <a:cubicBezTo>
                  <a:pt x="17152" y="10891"/>
                  <a:pt x="17150" y="10885"/>
                  <a:pt x="17149" y="10867"/>
                </a:cubicBezTo>
                <a:cubicBezTo>
                  <a:pt x="17148" y="10864"/>
                  <a:pt x="17148" y="10851"/>
                  <a:pt x="17147" y="10849"/>
                </a:cubicBezTo>
                <a:close/>
                <a:moveTo>
                  <a:pt x="5408" y="11191"/>
                </a:moveTo>
                <a:cubicBezTo>
                  <a:pt x="5398" y="11173"/>
                  <a:pt x="5392" y="11259"/>
                  <a:pt x="5391" y="11425"/>
                </a:cubicBezTo>
                <a:cubicBezTo>
                  <a:pt x="5391" y="11646"/>
                  <a:pt x="5402" y="11748"/>
                  <a:pt x="5418" y="11649"/>
                </a:cubicBezTo>
                <a:cubicBezTo>
                  <a:pt x="5433" y="11550"/>
                  <a:pt x="5434" y="11369"/>
                  <a:pt x="5420" y="11247"/>
                </a:cubicBezTo>
                <a:cubicBezTo>
                  <a:pt x="5416" y="11216"/>
                  <a:pt x="5411" y="11197"/>
                  <a:pt x="5408" y="11191"/>
                </a:cubicBezTo>
                <a:close/>
                <a:moveTo>
                  <a:pt x="17012" y="11918"/>
                </a:moveTo>
                <a:cubicBezTo>
                  <a:pt x="17008" y="11914"/>
                  <a:pt x="17005" y="11918"/>
                  <a:pt x="17000" y="11926"/>
                </a:cubicBezTo>
                <a:cubicBezTo>
                  <a:pt x="16992" y="11937"/>
                  <a:pt x="16982" y="11957"/>
                  <a:pt x="16971" y="11989"/>
                </a:cubicBezTo>
                <a:cubicBezTo>
                  <a:pt x="16947" y="12059"/>
                  <a:pt x="16926" y="12166"/>
                  <a:pt x="16917" y="12260"/>
                </a:cubicBezTo>
                <a:cubicBezTo>
                  <a:pt x="16917" y="12357"/>
                  <a:pt x="16925" y="12443"/>
                  <a:pt x="16941" y="12482"/>
                </a:cubicBezTo>
                <a:cubicBezTo>
                  <a:pt x="16946" y="12484"/>
                  <a:pt x="16951" y="12486"/>
                  <a:pt x="16957" y="12482"/>
                </a:cubicBezTo>
                <a:cubicBezTo>
                  <a:pt x="16985" y="12460"/>
                  <a:pt x="17012" y="12304"/>
                  <a:pt x="17018" y="12135"/>
                </a:cubicBezTo>
                <a:cubicBezTo>
                  <a:pt x="17022" y="12000"/>
                  <a:pt x="17022" y="11931"/>
                  <a:pt x="17012" y="11918"/>
                </a:cubicBezTo>
                <a:close/>
                <a:moveTo>
                  <a:pt x="5404" y="12135"/>
                </a:moveTo>
                <a:cubicBezTo>
                  <a:pt x="5396" y="12134"/>
                  <a:pt x="5388" y="12138"/>
                  <a:pt x="5379" y="12145"/>
                </a:cubicBezTo>
                <a:cubicBezTo>
                  <a:pt x="5354" y="12164"/>
                  <a:pt x="5348" y="12318"/>
                  <a:pt x="5365" y="12487"/>
                </a:cubicBezTo>
                <a:lnTo>
                  <a:pt x="5398" y="12794"/>
                </a:lnTo>
                <a:lnTo>
                  <a:pt x="5438" y="12552"/>
                </a:lnTo>
                <a:cubicBezTo>
                  <a:pt x="5440" y="12538"/>
                  <a:pt x="5440" y="12526"/>
                  <a:pt x="5442" y="12512"/>
                </a:cubicBezTo>
                <a:cubicBezTo>
                  <a:pt x="5450" y="12428"/>
                  <a:pt x="5454" y="12347"/>
                  <a:pt x="5452" y="12281"/>
                </a:cubicBezTo>
                <a:cubicBezTo>
                  <a:pt x="5447" y="12197"/>
                  <a:pt x="5432" y="12137"/>
                  <a:pt x="5404" y="12135"/>
                </a:cubicBezTo>
                <a:close/>
                <a:moveTo>
                  <a:pt x="16878" y="12854"/>
                </a:moveTo>
                <a:cubicBezTo>
                  <a:pt x="16852" y="12821"/>
                  <a:pt x="16745" y="13083"/>
                  <a:pt x="16687" y="13287"/>
                </a:cubicBezTo>
                <a:cubicBezTo>
                  <a:pt x="16684" y="13300"/>
                  <a:pt x="16678" y="13314"/>
                  <a:pt x="16675" y="13327"/>
                </a:cubicBezTo>
                <a:cubicBezTo>
                  <a:pt x="16673" y="13337"/>
                  <a:pt x="16673" y="13343"/>
                  <a:pt x="16671" y="13352"/>
                </a:cubicBezTo>
                <a:cubicBezTo>
                  <a:pt x="16660" y="13406"/>
                  <a:pt x="16652" y="13452"/>
                  <a:pt x="16651" y="13486"/>
                </a:cubicBezTo>
                <a:cubicBezTo>
                  <a:pt x="16655" y="13525"/>
                  <a:pt x="16674" y="13556"/>
                  <a:pt x="16701" y="13556"/>
                </a:cubicBezTo>
                <a:cubicBezTo>
                  <a:pt x="16714" y="13556"/>
                  <a:pt x="16733" y="13522"/>
                  <a:pt x="16753" y="13478"/>
                </a:cubicBezTo>
                <a:cubicBezTo>
                  <a:pt x="16780" y="13416"/>
                  <a:pt x="16810" y="13325"/>
                  <a:pt x="16834" y="13229"/>
                </a:cubicBezTo>
                <a:cubicBezTo>
                  <a:pt x="16876" y="13061"/>
                  <a:pt x="16904" y="12886"/>
                  <a:pt x="16878" y="12854"/>
                </a:cubicBezTo>
                <a:close/>
                <a:moveTo>
                  <a:pt x="5468" y="13184"/>
                </a:moveTo>
                <a:cubicBezTo>
                  <a:pt x="5460" y="13214"/>
                  <a:pt x="5457" y="13211"/>
                  <a:pt x="5448" y="13259"/>
                </a:cubicBezTo>
                <a:cubicBezTo>
                  <a:pt x="5447" y="13277"/>
                  <a:pt x="5445" y="13267"/>
                  <a:pt x="5444" y="13289"/>
                </a:cubicBezTo>
                <a:cubicBezTo>
                  <a:pt x="5440" y="13430"/>
                  <a:pt x="5454" y="13602"/>
                  <a:pt x="5476" y="13674"/>
                </a:cubicBezTo>
                <a:cubicBezTo>
                  <a:pt x="5478" y="13681"/>
                  <a:pt x="5480" y="13680"/>
                  <a:pt x="5482" y="13687"/>
                </a:cubicBezTo>
                <a:cubicBezTo>
                  <a:pt x="5506" y="13733"/>
                  <a:pt x="5526" y="13770"/>
                  <a:pt x="5535" y="13780"/>
                </a:cubicBezTo>
                <a:cubicBezTo>
                  <a:pt x="5550" y="13756"/>
                  <a:pt x="5544" y="13614"/>
                  <a:pt x="5508" y="13390"/>
                </a:cubicBezTo>
                <a:cubicBezTo>
                  <a:pt x="5488" y="13261"/>
                  <a:pt x="5477" y="13215"/>
                  <a:pt x="5468" y="13184"/>
                </a:cubicBezTo>
                <a:close/>
                <a:moveTo>
                  <a:pt x="16630" y="13865"/>
                </a:moveTo>
                <a:cubicBezTo>
                  <a:pt x="16614" y="13855"/>
                  <a:pt x="16579" y="13884"/>
                  <a:pt x="16528" y="13964"/>
                </a:cubicBezTo>
                <a:cubicBezTo>
                  <a:pt x="16492" y="14018"/>
                  <a:pt x="16466" y="14083"/>
                  <a:pt x="16451" y="14145"/>
                </a:cubicBezTo>
                <a:cubicBezTo>
                  <a:pt x="16448" y="14158"/>
                  <a:pt x="16447" y="14170"/>
                  <a:pt x="16445" y="14182"/>
                </a:cubicBezTo>
                <a:cubicBezTo>
                  <a:pt x="16442" y="14201"/>
                  <a:pt x="16438" y="14219"/>
                  <a:pt x="16437" y="14238"/>
                </a:cubicBezTo>
                <a:cubicBezTo>
                  <a:pt x="16437" y="14238"/>
                  <a:pt x="16437" y="14240"/>
                  <a:pt x="16437" y="14240"/>
                </a:cubicBezTo>
                <a:cubicBezTo>
                  <a:pt x="16436" y="14267"/>
                  <a:pt x="16438" y="14293"/>
                  <a:pt x="16443" y="14316"/>
                </a:cubicBezTo>
                <a:cubicBezTo>
                  <a:pt x="16474" y="14465"/>
                  <a:pt x="16484" y="14457"/>
                  <a:pt x="16558" y="14240"/>
                </a:cubicBezTo>
                <a:cubicBezTo>
                  <a:pt x="16582" y="14170"/>
                  <a:pt x="16597" y="14114"/>
                  <a:pt x="16610" y="14062"/>
                </a:cubicBezTo>
                <a:cubicBezTo>
                  <a:pt x="16614" y="14032"/>
                  <a:pt x="16619" y="14031"/>
                  <a:pt x="16622" y="13999"/>
                </a:cubicBezTo>
                <a:lnTo>
                  <a:pt x="16636" y="13878"/>
                </a:lnTo>
                <a:cubicBezTo>
                  <a:pt x="16635" y="13874"/>
                  <a:pt x="16633" y="13867"/>
                  <a:pt x="16630" y="13865"/>
                </a:cubicBezTo>
                <a:close/>
                <a:moveTo>
                  <a:pt x="5607" y="14135"/>
                </a:moveTo>
                <a:cubicBezTo>
                  <a:pt x="5597" y="14148"/>
                  <a:pt x="5586" y="14165"/>
                  <a:pt x="5573" y="14190"/>
                </a:cubicBezTo>
                <a:cubicBezTo>
                  <a:pt x="5558" y="14220"/>
                  <a:pt x="5553" y="14269"/>
                  <a:pt x="5555" y="14326"/>
                </a:cubicBezTo>
                <a:cubicBezTo>
                  <a:pt x="5566" y="14387"/>
                  <a:pt x="5570" y="14429"/>
                  <a:pt x="5595" y="14542"/>
                </a:cubicBezTo>
                <a:cubicBezTo>
                  <a:pt x="5598" y="14557"/>
                  <a:pt x="5602" y="14562"/>
                  <a:pt x="5605" y="14575"/>
                </a:cubicBezTo>
                <a:cubicBezTo>
                  <a:pt x="5630" y="14650"/>
                  <a:pt x="5651" y="14705"/>
                  <a:pt x="5664" y="14726"/>
                </a:cubicBezTo>
                <a:cubicBezTo>
                  <a:pt x="5669" y="14733"/>
                  <a:pt x="5673" y="14738"/>
                  <a:pt x="5678" y="14741"/>
                </a:cubicBezTo>
                <a:cubicBezTo>
                  <a:pt x="5688" y="14707"/>
                  <a:pt x="5667" y="14392"/>
                  <a:pt x="5640" y="14172"/>
                </a:cubicBezTo>
                <a:cubicBezTo>
                  <a:pt x="5629" y="14157"/>
                  <a:pt x="5619" y="14142"/>
                  <a:pt x="5607" y="14135"/>
                </a:cubicBezTo>
                <a:close/>
                <a:moveTo>
                  <a:pt x="16425" y="14771"/>
                </a:moveTo>
                <a:cubicBezTo>
                  <a:pt x="16352" y="14787"/>
                  <a:pt x="16240" y="14981"/>
                  <a:pt x="16179" y="15166"/>
                </a:cubicBezTo>
                <a:cubicBezTo>
                  <a:pt x="16161" y="15259"/>
                  <a:pt x="16157" y="15336"/>
                  <a:pt x="16166" y="15387"/>
                </a:cubicBezTo>
                <a:cubicBezTo>
                  <a:pt x="16221" y="15328"/>
                  <a:pt x="16326" y="15115"/>
                  <a:pt x="16326" y="15033"/>
                </a:cubicBezTo>
                <a:cubicBezTo>
                  <a:pt x="16326" y="14977"/>
                  <a:pt x="16377" y="14894"/>
                  <a:pt x="16439" y="14849"/>
                </a:cubicBezTo>
                <a:cubicBezTo>
                  <a:pt x="16461" y="14833"/>
                  <a:pt x="16458" y="14832"/>
                  <a:pt x="16471" y="14821"/>
                </a:cubicBezTo>
                <a:cubicBezTo>
                  <a:pt x="16459" y="14796"/>
                  <a:pt x="16444" y="14778"/>
                  <a:pt x="16425" y="14771"/>
                </a:cubicBezTo>
                <a:close/>
                <a:moveTo>
                  <a:pt x="5769" y="15071"/>
                </a:moveTo>
                <a:cubicBezTo>
                  <a:pt x="5762" y="15069"/>
                  <a:pt x="5759" y="15078"/>
                  <a:pt x="5759" y="15096"/>
                </a:cubicBezTo>
                <a:cubicBezTo>
                  <a:pt x="5759" y="15165"/>
                  <a:pt x="5808" y="15344"/>
                  <a:pt x="5867" y="15493"/>
                </a:cubicBezTo>
                <a:cubicBezTo>
                  <a:pt x="5888" y="15545"/>
                  <a:pt x="5905" y="15575"/>
                  <a:pt x="5924" y="15609"/>
                </a:cubicBezTo>
                <a:cubicBezTo>
                  <a:pt x="5949" y="15636"/>
                  <a:pt x="5975" y="15666"/>
                  <a:pt x="5993" y="15662"/>
                </a:cubicBezTo>
                <a:cubicBezTo>
                  <a:pt x="5996" y="15604"/>
                  <a:pt x="5954" y="15449"/>
                  <a:pt x="5888" y="15287"/>
                </a:cubicBezTo>
                <a:cubicBezTo>
                  <a:pt x="5834" y="15156"/>
                  <a:pt x="5788" y="15074"/>
                  <a:pt x="5769" y="15071"/>
                </a:cubicBezTo>
                <a:close/>
                <a:moveTo>
                  <a:pt x="16039" y="15659"/>
                </a:moveTo>
                <a:cubicBezTo>
                  <a:pt x="15989" y="15679"/>
                  <a:pt x="15897" y="15836"/>
                  <a:pt x="15828" y="15999"/>
                </a:cubicBezTo>
                <a:cubicBezTo>
                  <a:pt x="15811" y="16039"/>
                  <a:pt x="15794" y="16082"/>
                  <a:pt x="15781" y="16117"/>
                </a:cubicBezTo>
                <a:cubicBezTo>
                  <a:pt x="15778" y="16125"/>
                  <a:pt x="15778" y="16127"/>
                  <a:pt x="15775" y="16135"/>
                </a:cubicBezTo>
                <a:cubicBezTo>
                  <a:pt x="15760" y="16182"/>
                  <a:pt x="15748" y="16228"/>
                  <a:pt x="15747" y="16258"/>
                </a:cubicBezTo>
                <a:cubicBezTo>
                  <a:pt x="15748" y="16272"/>
                  <a:pt x="15751" y="16278"/>
                  <a:pt x="15755" y="16283"/>
                </a:cubicBezTo>
                <a:cubicBezTo>
                  <a:pt x="15768" y="16286"/>
                  <a:pt x="15794" y="16258"/>
                  <a:pt x="15826" y="16220"/>
                </a:cubicBezTo>
                <a:cubicBezTo>
                  <a:pt x="15857" y="16175"/>
                  <a:pt x="15892" y="16123"/>
                  <a:pt x="15939" y="16029"/>
                </a:cubicBezTo>
                <a:cubicBezTo>
                  <a:pt x="16057" y="15786"/>
                  <a:pt x="16085" y="15685"/>
                  <a:pt x="16039" y="15659"/>
                </a:cubicBezTo>
                <a:close/>
                <a:moveTo>
                  <a:pt x="6110" y="16006"/>
                </a:moveTo>
                <a:cubicBezTo>
                  <a:pt x="6093" y="16023"/>
                  <a:pt x="6114" y="16125"/>
                  <a:pt x="6188" y="16321"/>
                </a:cubicBezTo>
                <a:cubicBezTo>
                  <a:pt x="6249" y="16481"/>
                  <a:pt x="6322" y="16613"/>
                  <a:pt x="6352" y="16613"/>
                </a:cubicBezTo>
                <a:cubicBezTo>
                  <a:pt x="6381" y="16613"/>
                  <a:pt x="6345" y="16464"/>
                  <a:pt x="6271" y="16283"/>
                </a:cubicBezTo>
                <a:cubicBezTo>
                  <a:pt x="6235" y="16196"/>
                  <a:pt x="6206" y="16139"/>
                  <a:pt x="6180" y="16092"/>
                </a:cubicBezTo>
                <a:cubicBezTo>
                  <a:pt x="6149" y="16040"/>
                  <a:pt x="6123" y="16009"/>
                  <a:pt x="6110" y="16006"/>
                </a:cubicBezTo>
                <a:close/>
                <a:moveTo>
                  <a:pt x="15598" y="16570"/>
                </a:moveTo>
                <a:cubicBezTo>
                  <a:pt x="15572" y="16575"/>
                  <a:pt x="15518" y="16636"/>
                  <a:pt x="15454" y="16733"/>
                </a:cubicBezTo>
                <a:cubicBezTo>
                  <a:pt x="15426" y="16776"/>
                  <a:pt x="15405" y="16815"/>
                  <a:pt x="15382" y="16857"/>
                </a:cubicBezTo>
                <a:cubicBezTo>
                  <a:pt x="15379" y="16864"/>
                  <a:pt x="15375" y="16869"/>
                  <a:pt x="15372" y="16874"/>
                </a:cubicBezTo>
                <a:cubicBezTo>
                  <a:pt x="15329" y="16954"/>
                  <a:pt x="15297" y="17027"/>
                  <a:pt x="15297" y="17055"/>
                </a:cubicBezTo>
                <a:cubicBezTo>
                  <a:pt x="15298" y="17100"/>
                  <a:pt x="15369" y="17034"/>
                  <a:pt x="15456" y="16909"/>
                </a:cubicBezTo>
                <a:cubicBezTo>
                  <a:pt x="15500" y="16847"/>
                  <a:pt x="15541" y="16782"/>
                  <a:pt x="15569" y="16723"/>
                </a:cubicBezTo>
                <a:cubicBezTo>
                  <a:pt x="15595" y="16671"/>
                  <a:pt x="15607" y="16628"/>
                  <a:pt x="15610" y="16600"/>
                </a:cubicBezTo>
                <a:cubicBezTo>
                  <a:pt x="15609" y="16587"/>
                  <a:pt x="15606" y="16575"/>
                  <a:pt x="15598" y="16570"/>
                </a:cubicBezTo>
                <a:close/>
                <a:moveTo>
                  <a:pt x="6535" y="16864"/>
                </a:moveTo>
                <a:cubicBezTo>
                  <a:pt x="6527" y="16896"/>
                  <a:pt x="6546" y="16981"/>
                  <a:pt x="6575" y="17081"/>
                </a:cubicBezTo>
                <a:cubicBezTo>
                  <a:pt x="6606" y="17141"/>
                  <a:pt x="6621" y="17179"/>
                  <a:pt x="6678" y="17282"/>
                </a:cubicBezTo>
                <a:cubicBezTo>
                  <a:pt x="6738" y="17390"/>
                  <a:pt x="6795" y="17452"/>
                  <a:pt x="6822" y="17455"/>
                </a:cubicBezTo>
                <a:cubicBezTo>
                  <a:pt x="6826" y="17450"/>
                  <a:pt x="6829" y="17450"/>
                  <a:pt x="6834" y="17443"/>
                </a:cubicBezTo>
                <a:cubicBezTo>
                  <a:pt x="6836" y="17438"/>
                  <a:pt x="6837" y="17430"/>
                  <a:pt x="6840" y="17425"/>
                </a:cubicBezTo>
                <a:cubicBezTo>
                  <a:pt x="6820" y="17290"/>
                  <a:pt x="6611" y="16894"/>
                  <a:pt x="6535" y="16864"/>
                </a:cubicBezTo>
                <a:close/>
                <a:moveTo>
                  <a:pt x="15104" y="17355"/>
                </a:moveTo>
                <a:cubicBezTo>
                  <a:pt x="15043" y="17388"/>
                  <a:pt x="14926" y="17544"/>
                  <a:pt x="14849" y="17677"/>
                </a:cubicBezTo>
                <a:cubicBezTo>
                  <a:pt x="14834" y="17728"/>
                  <a:pt x="14818" y="17781"/>
                  <a:pt x="14807" y="17818"/>
                </a:cubicBezTo>
                <a:cubicBezTo>
                  <a:pt x="14787" y="17884"/>
                  <a:pt x="14861" y="17820"/>
                  <a:pt x="14972" y="17672"/>
                </a:cubicBezTo>
                <a:cubicBezTo>
                  <a:pt x="15073" y="17538"/>
                  <a:pt x="15138" y="17424"/>
                  <a:pt x="15140" y="17387"/>
                </a:cubicBezTo>
                <a:cubicBezTo>
                  <a:pt x="15140" y="17378"/>
                  <a:pt x="15138" y="17371"/>
                  <a:pt x="15136" y="17365"/>
                </a:cubicBezTo>
                <a:cubicBezTo>
                  <a:pt x="15127" y="17358"/>
                  <a:pt x="15116" y="17355"/>
                  <a:pt x="15104" y="17355"/>
                </a:cubicBezTo>
                <a:close/>
                <a:moveTo>
                  <a:pt x="6993" y="17699"/>
                </a:moveTo>
                <a:cubicBezTo>
                  <a:pt x="6986" y="17708"/>
                  <a:pt x="7000" y="17742"/>
                  <a:pt x="7015" y="17775"/>
                </a:cubicBezTo>
                <a:cubicBezTo>
                  <a:pt x="7040" y="17829"/>
                  <a:pt x="7079" y="17895"/>
                  <a:pt x="7152" y="17991"/>
                </a:cubicBezTo>
                <a:cubicBezTo>
                  <a:pt x="7244" y="18109"/>
                  <a:pt x="7328" y="18183"/>
                  <a:pt x="7352" y="18175"/>
                </a:cubicBezTo>
                <a:cubicBezTo>
                  <a:pt x="7357" y="18157"/>
                  <a:pt x="7344" y="18117"/>
                  <a:pt x="7318" y="18062"/>
                </a:cubicBezTo>
                <a:cubicBezTo>
                  <a:pt x="7290" y="18014"/>
                  <a:pt x="7254" y="17960"/>
                  <a:pt x="7209" y="17901"/>
                </a:cubicBezTo>
                <a:cubicBezTo>
                  <a:pt x="7108" y="17769"/>
                  <a:pt x="7011" y="17677"/>
                  <a:pt x="6993" y="17699"/>
                </a:cubicBezTo>
                <a:close/>
                <a:moveTo>
                  <a:pt x="14547" y="18109"/>
                </a:moveTo>
                <a:cubicBezTo>
                  <a:pt x="14521" y="18124"/>
                  <a:pt x="14474" y="18172"/>
                  <a:pt x="14402" y="18255"/>
                </a:cubicBezTo>
                <a:cubicBezTo>
                  <a:pt x="14346" y="18320"/>
                  <a:pt x="14295" y="18387"/>
                  <a:pt x="14258" y="18442"/>
                </a:cubicBezTo>
                <a:cubicBezTo>
                  <a:pt x="14249" y="18457"/>
                  <a:pt x="14248" y="18461"/>
                  <a:pt x="14240" y="18474"/>
                </a:cubicBezTo>
                <a:cubicBezTo>
                  <a:pt x="14220" y="18508"/>
                  <a:pt x="14201" y="18543"/>
                  <a:pt x="14200" y="18557"/>
                </a:cubicBezTo>
                <a:cubicBezTo>
                  <a:pt x="14202" y="18584"/>
                  <a:pt x="14256" y="18573"/>
                  <a:pt x="14323" y="18542"/>
                </a:cubicBezTo>
                <a:cubicBezTo>
                  <a:pt x="14396" y="18486"/>
                  <a:pt x="14481" y="18393"/>
                  <a:pt x="14519" y="18306"/>
                </a:cubicBezTo>
                <a:cubicBezTo>
                  <a:pt x="14537" y="18263"/>
                  <a:pt x="14545" y="18237"/>
                  <a:pt x="14555" y="18208"/>
                </a:cubicBezTo>
                <a:cubicBezTo>
                  <a:pt x="14559" y="18192"/>
                  <a:pt x="14559" y="18183"/>
                  <a:pt x="14563" y="18167"/>
                </a:cubicBezTo>
                <a:cubicBezTo>
                  <a:pt x="14578" y="18115"/>
                  <a:pt x="14573" y="18095"/>
                  <a:pt x="14547" y="18109"/>
                </a:cubicBezTo>
                <a:close/>
                <a:moveTo>
                  <a:pt x="7568" y="18384"/>
                </a:moveTo>
                <a:cubicBezTo>
                  <a:pt x="7552" y="18384"/>
                  <a:pt x="7542" y="18391"/>
                  <a:pt x="7540" y="18401"/>
                </a:cubicBezTo>
                <a:cubicBezTo>
                  <a:pt x="7532" y="18433"/>
                  <a:pt x="7583" y="18510"/>
                  <a:pt x="7691" y="18623"/>
                </a:cubicBezTo>
                <a:cubicBezTo>
                  <a:pt x="7817" y="18755"/>
                  <a:pt x="7899" y="18820"/>
                  <a:pt x="7943" y="18839"/>
                </a:cubicBezTo>
                <a:cubicBezTo>
                  <a:pt x="7952" y="18843"/>
                  <a:pt x="7969" y="18852"/>
                  <a:pt x="7975" y="18852"/>
                </a:cubicBezTo>
                <a:cubicBezTo>
                  <a:pt x="8000" y="18844"/>
                  <a:pt x="7967" y="18769"/>
                  <a:pt x="7854" y="18623"/>
                </a:cubicBezTo>
                <a:cubicBezTo>
                  <a:pt x="7752" y="18490"/>
                  <a:pt x="7623" y="18383"/>
                  <a:pt x="7568" y="18384"/>
                </a:cubicBezTo>
                <a:close/>
                <a:moveTo>
                  <a:pt x="13976" y="18799"/>
                </a:moveTo>
                <a:cubicBezTo>
                  <a:pt x="13970" y="18799"/>
                  <a:pt x="13965" y="18797"/>
                  <a:pt x="13958" y="18801"/>
                </a:cubicBezTo>
                <a:cubicBezTo>
                  <a:pt x="13889" y="18843"/>
                  <a:pt x="13864" y="18865"/>
                  <a:pt x="13815" y="18897"/>
                </a:cubicBezTo>
                <a:cubicBezTo>
                  <a:pt x="13772" y="18935"/>
                  <a:pt x="13728" y="18973"/>
                  <a:pt x="13681" y="19023"/>
                </a:cubicBezTo>
                <a:cubicBezTo>
                  <a:pt x="13589" y="19121"/>
                  <a:pt x="13526" y="19207"/>
                  <a:pt x="13516" y="19244"/>
                </a:cubicBezTo>
                <a:cubicBezTo>
                  <a:pt x="13517" y="19253"/>
                  <a:pt x="13519" y="19263"/>
                  <a:pt x="13524" y="19264"/>
                </a:cubicBezTo>
                <a:cubicBezTo>
                  <a:pt x="13561" y="19266"/>
                  <a:pt x="13692" y="19159"/>
                  <a:pt x="13815" y="19028"/>
                </a:cubicBezTo>
                <a:cubicBezTo>
                  <a:pt x="13920" y="18916"/>
                  <a:pt x="13982" y="18825"/>
                  <a:pt x="13976" y="18799"/>
                </a:cubicBezTo>
                <a:close/>
                <a:moveTo>
                  <a:pt x="8235" y="19053"/>
                </a:moveTo>
                <a:cubicBezTo>
                  <a:pt x="8250" y="19085"/>
                  <a:pt x="8288" y="19137"/>
                  <a:pt x="8348" y="19206"/>
                </a:cubicBezTo>
                <a:cubicBezTo>
                  <a:pt x="8370" y="19226"/>
                  <a:pt x="8383" y="19242"/>
                  <a:pt x="8409" y="19262"/>
                </a:cubicBezTo>
                <a:cubicBezTo>
                  <a:pt x="8547" y="19367"/>
                  <a:pt x="8637" y="19418"/>
                  <a:pt x="8683" y="19423"/>
                </a:cubicBezTo>
                <a:cubicBezTo>
                  <a:pt x="8682" y="19379"/>
                  <a:pt x="8605" y="19284"/>
                  <a:pt x="8498" y="19189"/>
                </a:cubicBezTo>
                <a:cubicBezTo>
                  <a:pt x="8380" y="19106"/>
                  <a:pt x="8260" y="19038"/>
                  <a:pt x="8235" y="19053"/>
                </a:cubicBezTo>
                <a:close/>
                <a:moveTo>
                  <a:pt x="13264" y="19362"/>
                </a:moveTo>
                <a:cubicBezTo>
                  <a:pt x="13246" y="19372"/>
                  <a:pt x="13176" y="19409"/>
                  <a:pt x="13125" y="19435"/>
                </a:cubicBezTo>
                <a:cubicBezTo>
                  <a:pt x="13095" y="19472"/>
                  <a:pt x="13017" y="19514"/>
                  <a:pt x="12929" y="19541"/>
                </a:cubicBezTo>
                <a:cubicBezTo>
                  <a:pt x="12847" y="19591"/>
                  <a:pt x="12782" y="19643"/>
                  <a:pt x="12782" y="19674"/>
                </a:cubicBezTo>
                <a:cubicBezTo>
                  <a:pt x="12782" y="19763"/>
                  <a:pt x="13104" y="19598"/>
                  <a:pt x="13234" y="19443"/>
                </a:cubicBezTo>
                <a:cubicBezTo>
                  <a:pt x="13252" y="19421"/>
                  <a:pt x="13257" y="19407"/>
                  <a:pt x="13266" y="19392"/>
                </a:cubicBezTo>
                <a:cubicBezTo>
                  <a:pt x="13269" y="19380"/>
                  <a:pt x="13274" y="19369"/>
                  <a:pt x="13270" y="19362"/>
                </a:cubicBezTo>
                <a:cubicBezTo>
                  <a:pt x="13268" y="19363"/>
                  <a:pt x="13266" y="19361"/>
                  <a:pt x="13264" y="19362"/>
                </a:cubicBezTo>
                <a:close/>
                <a:moveTo>
                  <a:pt x="8915" y="19538"/>
                </a:moveTo>
                <a:cubicBezTo>
                  <a:pt x="8906" y="19538"/>
                  <a:pt x="8907" y="19542"/>
                  <a:pt x="8907" y="19546"/>
                </a:cubicBezTo>
                <a:cubicBezTo>
                  <a:pt x="8909" y="19550"/>
                  <a:pt x="8910" y="19552"/>
                  <a:pt x="8913" y="19556"/>
                </a:cubicBezTo>
                <a:cubicBezTo>
                  <a:pt x="8927" y="19574"/>
                  <a:pt x="8967" y="19608"/>
                  <a:pt x="9046" y="19664"/>
                </a:cubicBezTo>
                <a:cubicBezTo>
                  <a:pt x="9170" y="19752"/>
                  <a:pt x="9314" y="19823"/>
                  <a:pt x="9367" y="19823"/>
                </a:cubicBezTo>
                <a:cubicBezTo>
                  <a:pt x="9411" y="19823"/>
                  <a:pt x="9366" y="19772"/>
                  <a:pt x="9282" y="19707"/>
                </a:cubicBezTo>
                <a:cubicBezTo>
                  <a:pt x="9199" y="19652"/>
                  <a:pt x="9084" y="19590"/>
                  <a:pt x="8980" y="19556"/>
                </a:cubicBezTo>
                <a:cubicBezTo>
                  <a:pt x="8949" y="19546"/>
                  <a:pt x="8928" y="19540"/>
                  <a:pt x="8915" y="19538"/>
                </a:cubicBezTo>
                <a:close/>
                <a:moveTo>
                  <a:pt x="12556" y="19767"/>
                </a:moveTo>
                <a:cubicBezTo>
                  <a:pt x="12551" y="19767"/>
                  <a:pt x="12541" y="19769"/>
                  <a:pt x="12534" y="19770"/>
                </a:cubicBezTo>
                <a:cubicBezTo>
                  <a:pt x="12522" y="19773"/>
                  <a:pt x="12518" y="19770"/>
                  <a:pt x="12502" y="19777"/>
                </a:cubicBezTo>
                <a:cubicBezTo>
                  <a:pt x="12474" y="19790"/>
                  <a:pt x="12426" y="19805"/>
                  <a:pt x="12385" y="19820"/>
                </a:cubicBezTo>
                <a:cubicBezTo>
                  <a:pt x="12306" y="19850"/>
                  <a:pt x="12225" y="19880"/>
                  <a:pt x="12138" y="19928"/>
                </a:cubicBezTo>
                <a:lnTo>
                  <a:pt x="12112" y="19941"/>
                </a:lnTo>
                <a:cubicBezTo>
                  <a:pt x="12091" y="19959"/>
                  <a:pt x="12072" y="19978"/>
                  <a:pt x="12072" y="19994"/>
                </a:cubicBezTo>
                <a:cubicBezTo>
                  <a:pt x="12072" y="20073"/>
                  <a:pt x="12447" y="19928"/>
                  <a:pt x="12548" y="19813"/>
                </a:cubicBezTo>
                <a:cubicBezTo>
                  <a:pt x="12550" y="19810"/>
                  <a:pt x="12556" y="19805"/>
                  <a:pt x="12558" y="19803"/>
                </a:cubicBezTo>
                <a:cubicBezTo>
                  <a:pt x="12571" y="19785"/>
                  <a:pt x="12571" y="19777"/>
                  <a:pt x="12570" y="19770"/>
                </a:cubicBezTo>
                <a:cubicBezTo>
                  <a:pt x="12567" y="19767"/>
                  <a:pt x="12564" y="19767"/>
                  <a:pt x="12556" y="19767"/>
                </a:cubicBezTo>
                <a:close/>
                <a:moveTo>
                  <a:pt x="9660" y="19931"/>
                </a:moveTo>
                <a:cubicBezTo>
                  <a:pt x="9665" y="19940"/>
                  <a:pt x="9726" y="19967"/>
                  <a:pt x="9849" y="20021"/>
                </a:cubicBezTo>
                <a:cubicBezTo>
                  <a:pt x="10153" y="20155"/>
                  <a:pt x="10197" y="20164"/>
                  <a:pt x="10202" y="20087"/>
                </a:cubicBezTo>
                <a:cubicBezTo>
                  <a:pt x="10199" y="20059"/>
                  <a:pt x="10108" y="20015"/>
                  <a:pt x="9994" y="19974"/>
                </a:cubicBezTo>
                <a:cubicBezTo>
                  <a:pt x="9933" y="19966"/>
                  <a:pt x="9883" y="19962"/>
                  <a:pt x="9811" y="19948"/>
                </a:cubicBezTo>
                <a:cubicBezTo>
                  <a:pt x="9707" y="19929"/>
                  <a:pt x="9654" y="19921"/>
                  <a:pt x="9660" y="19931"/>
                </a:cubicBezTo>
                <a:close/>
                <a:moveTo>
                  <a:pt x="11578" y="20082"/>
                </a:moveTo>
                <a:cubicBezTo>
                  <a:pt x="11450" y="20077"/>
                  <a:pt x="11332" y="20100"/>
                  <a:pt x="11287" y="20135"/>
                </a:cubicBezTo>
                <a:cubicBezTo>
                  <a:pt x="11266" y="20191"/>
                  <a:pt x="11277" y="20214"/>
                  <a:pt x="11352" y="20215"/>
                </a:cubicBezTo>
                <a:cubicBezTo>
                  <a:pt x="11353" y="20215"/>
                  <a:pt x="11353" y="20215"/>
                  <a:pt x="11354" y="20215"/>
                </a:cubicBezTo>
                <a:cubicBezTo>
                  <a:pt x="11421" y="20213"/>
                  <a:pt x="11519" y="20193"/>
                  <a:pt x="11654" y="20150"/>
                </a:cubicBezTo>
                <a:cubicBezTo>
                  <a:pt x="11718" y="20129"/>
                  <a:pt x="11728" y="20124"/>
                  <a:pt x="11743" y="20114"/>
                </a:cubicBezTo>
                <a:cubicBezTo>
                  <a:pt x="11744" y="20114"/>
                  <a:pt x="11745" y="20112"/>
                  <a:pt x="11745" y="20112"/>
                </a:cubicBezTo>
                <a:cubicBezTo>
                  <a:pt x="11750" y="20106"/>
                  <a:pt x="11749" y="20100"/>
                  <a:pt x="11751" y="20094"/>
                </a:cubicBezTo>
                <a:cubicBezTo>
                  <a:pt x="11729" y="20088"/>
                  <a:pt x="11687" y="20086"/>
                  <a:pt x="11578" y="20082"/>
                </a:cubicBezTo>
                <a:close/>
                <a:moveTo>
                  <a:pt x="10480" y="20097"/>
                </a:moveTo>
                <a:cubicBezTo>
                  <a:pt x="10458" y="20104"/>
                  <a:pt x="10435" y="20113"/>
                  <a:pt x="10436" y="20130"/>
                </a:cubicBezTo>
                <a:cubicBezTo>
                  <a:pt x="10444" y="20142"/>
                  <a:pt x="10455" y="20156"/>
                  <a:pt x="10474" y="20175"/>
                </a:cubicBezTo>
                <a:cubicBezTo>
                  <a:pt x="10537" y="20237"/>
                  <a:pt x="10679" y="20268"/>
                  <a:pt x="10815" y="20248"/>
                </a:cubicBezTo>
                <a:cubicBezTo>
                  <a:pt x="11117" y="20204"/>
                  <a:pt x="11076" y="20161"/>
                  <a:pt x="10682" y="20109"/>
                </a:cubicBezTo>
                <a:cubicBezTo>
                  <a:pt x="10568" y="20095"/>
                  <a:pt x="10518" y="20093"/>
                  <a:pt x="10480" y="20097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22" name="image4.png"/>
          <p:cNvPicPr>
            <a:picLocks noChangeAspect="1"/>
          </p:cNvPicPr>
          <p:nvPr/>
        </p:nvPicPr>
        <p:blipFill>
          <a:blip r:embed="rId2">
            <a:extLst/>
          </a:blip>
          <a:srcRect l="796" t="1402" r="891" b="842"/>
          <a:stretch>
            <a:fillRect/>
          </a:stretch>
        </p:blipFill>
        <p:spPr>
          <a:xfrm>
            <a:off x="4699638" y="1848054"/>
            <a:ext cx="4224782" cy="33732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6" h="21523" fill="norm" stroke="1" extrusionOk="0">
                <a:moveTo>
                  <a:pt x="11228" y="1"/>
                </a:moveTo>
                <a:cubicBezTo>
                  <a:pt x="10747" y="2"/>
                  <a:pt x="10285" y="47"/>
                  <a:pt x="9974" y="137"/>
                </a:cubicBezTo>
                <a:cubicBezTo>
                  <a:pt x="9385" y="308"/>
                  <a:pt x="8373" y="708"/>
                  <a:pt x="7991" y="920"/>
                </a:cubicBezTo>
                <a:cubicBezTo>
                  <a:pt x="7490" y="1197"/>
                  <a:pt x="7317" y="1289"/>
                  <a:pt x="7250" y="1320"/>
                </a:cubicBezTo>
                <a:cubicBezTo>
                  <a:pt x="7027" y="1424"/>
                  <a:pt x="5692" y="2497"/>
                  <a:pt x="5173" y="2991"/>
                </a:cubicBezTo>
                <a:cubicBezTo>
                  <a:pt x="4493" y="3638"/>
                  <a:pt x="3465" y="4785"/>
                  <a:pt x="3271" y="5111"/>
                </a:cubicBezTo>
                <a:cubicBezTo>
                  <a:pt x="3204" y="5225"/>
                  <a:pt x="3026" y="5483"/>
                  <a:pt x="2877" y="5683"/>
                </a:cubicBezTo>
                <a:cubicBezTo>
                  <a:pt x="1958" y="6918"/>
                  <a:pt x="1009" y="8889"/>
                  <a:pt x="304" y="11023"/>
                </a:cubicBezTo>
                <a:cubicBezTo>
                  <a:pt x="-174" y="12474"/>
                  <a:pt x="-96" y="13152"/>
                  <a:pt x="594" y="13525"/>
                </a:cubicBezTo>
                <a:cubicBezTo>
                  <a:pt x="992" y="13741"/>
                  <a:pt x="1254" y="13742"/>
                  <a:pt x="1601" y="13530"/>
                </a:cubicBezTo>
                <a:cubicBezTo>
                  <a:pt x="1916" y="13338"/>
                  <a:pt x="2014" y="13174"/>
                  <a:pt x="2174" y="12563"/>
                </a:cubicBezTo>
                <a:cubicBezTo>
                  <a:pt x="2301" y="12079"/>
                  <a:pt x="2808" y="10715"/>
                  <a:pt x="3076" y="10135"/>
                </a:cubicBezTo>
                <a:cubicBezTo>
                  <a:pt x="3675" y="8839"/>
                  <a:pt x="4452" y="7587"/>
                  <a:pt x="4543" y="7772"/>
                </a:cubicBezTo>
                <a:cubicBezTo>
                  <a:pt x="4564" y="7814"/>
                  <a:pt x="4509" y="8279"/>
                  <a:pt x="4421" y="8808"/>
                </a:cubicBezTo>
                <a:cubicBezTo>
                  <a:pt x="4016" y="11211"/>
                  <a:pt x="4068" y="13249"/>
                  <a:pt x="4584" y="15316"/>
                </a:cubicBezTo>
                <a:cubicBezTo>
                  <a:pt x="4731" y="15906"/>
                  <a:pt x="4742" y="15945"/>
                  <a:pt x="5048" y="16739"/>
                </a:cubicBezTo>
                <a:cubicBezTo>
                  <a:pt x="5288" y="17358"/>
                  <a:pt x="5688" y="18153"/>
                  <a:pt x="5839" y="18311"/>
                </a:cubicBezTo>
                <a:cubicBezTo>
                  <a:pt x="5891" y="18365"/>
                  <a:pt x="5934" y="18444"/>
                  <a:pt x="5934" y="18486"/>
                </a:cubicBezTo>
                <a:cubicBezTo>
                  <a:pt x="5934" y="18605"/>
                  <a:pt x="6690" y="19501"/>
                  <a:pt x="7188" y="19973"/>
                </a:cubicBezTo>
                <a:cubicBezTo>
                  <a:pt x="7899" y="20646"/>
                  <a:pt x="8803" y="21166"/>
                  <a:pt x="9726" y="21434"/>
                </a:cubicBezTo>
                <a:cubicBezTo>
                  <a:pt x="10297" y="21599"/>
                  <a:pt x="11896" y="21525"/>
                  <a:pt x="12492" y="21307"/>
                </a:cubicBezTo>
                <a:cubicBezTo>
                  <a:pt x="14821" y="20453"/>
                  <a:pt x="16530" y="18146"/>
                  <a:pt x="17515" y="14521"/>
                </a:cubicBezTo>
                <a:cubicBezTo>
                  <a:pt x="17976" y="12827"/>
                  <a:pt x="18214" y="11219"/>
                  <a:pt x="18234" y="9664"/>
                </a:cubicBezTo>
                <a:cubicBezTo>
                  <a:pt x="18245" y="8791"/>
                  <a:pt x="18254" y="8741"/>
                  <a:pt x="18407" y="8593"/>
                </a:cubicBezTo>
                <a:cubicBezTo>
                  <a:pt x="18495" y="8507"/>
                  <a:pt x="18599" y="8436"/>
                  <a:pt x="18640" y="8436"/>
                </a:cubicBezTo>
                <a:cubicBezTo>
                  <a:pt x="18816" y="8431"/>
                  <a:pt x="19708" y="7581"/>
                  <a:pt x="20160" y="6985"/>
                </a:cubicBezTo>
                <a:cubicBezTo>
                  <a:pt x="20569" y="6446"/>
                  <a:pt x="20713" y="6174"/>
                  <a:pt x="21038" y="5346"/>
                </a:cubicBezTo>
                <a:cubicBezTo>
                  <a:pt x="21374" y="4487"/>
                  <a:pt x="21426" y="4290"/>
                  <a:pt x="21426" y="3895"/>
                </a:cubicBezTo>
                <a:cubicBezTo>
                  <a:pt x="21426" y="3247"/>
                  <a:pt x="21185" y="2832"/>
                  <a:pt x="20693" y="2637"/>
                </a:cubicBezTo>
                <a:cubicBezTo>
                  <a:pt x="20053" y="2382"/>
                  <a:pt x="19559" y="2724"/>
                  <a:pt x="19303" y="3596"/>
                </a:cubicBezTo>
                <a:cubicBezTo>
                  <a:pt x="19041" y="4484"/>
                  <a:pt x="18596" y="5202"/>
                  <a:pt x="17972" y="5746"/>
                </a:cubicBezTo>
                <a:lnTo>
                  <a:pt x="17765" y="5926"/>
                </a:lnTo>
                <a:lnTo>
                  <a:pt x="17475" y="5144"/>
                </a:lnTo>
                <a:cubicBezTo>
                  <a:pt x="17137" y="4234"/>
                  <a:pt x="16858" y="3682"/>
                  <a:pt x="16332" y="2875"/>
                </a:cubicBezTo>
                <a:cubicBezTo>
                  <a:pt x="16002" y="2369"/>
                  <a:pt x="15080" y="1312"/>
                  <a:pt x="14969" y="1312"/>
                </a:cubicBezTo>
                <a:cubicBezTo>
                  <a:pt x="14948" y="1312"/>
                  <a:pt x="14823" y="1228"/>
                  <a:pt x="14691" y="1125"/>
                </a:cubicBezTo>
                <a:cubicBezTo>
                  <a:pt x="14243" y="774"/>
                  <a:pt x="13169" y="264"/>
                  <a:pt x="12588" y="130"/>
                </a:cubicBezTo>
                <a:cubicBezTo>
                  <a:pt x="12208" y="41"/>
                  <a:pt x="11708" y="-1"/>
                  <a:pt x="11228" y="1"/>
                </a:cubicBezTo>
                <a:close/>
                <a:moveTo>
                  <a:pt x="11095" y="122"/>
                </a:moveTo>
                <a:cubicBezTo>
                  <a:pt x="11232" y="120"/>
                  <a:pt x="11384" y="122"/>
                  <a:pt x="11560" y="127"/>
                </a:cubicBezTo>
                <a:cubicBezTo>
                  <a:pt x="12403" y="152"/>
                  <a:pt x="12503" y="174"/>
                  <a:pt x="13154" y="456"/>
                </a:cubicBezTo>
                <a:cubicBezTo>
                  <a:pt x="13536" y="622"/>
                  <a:pt x="14020" y="863"/>
                  <a:pt x="14229" y="993"/>
                </a:cubicBezTo>
                <a:cubicBezTo>
                  <a:pt x="14437" y="1123"/>
                  <a:pt x="14623" y="1229"/>
                  <a:pt x="14645" y="1229"/>
                </a:cubicBezTo>
                <a:cubicBezTo>
                  <a:pt x="14813" y="1229"/>
                  <a:pt x="15974" y="2564"/>
                  <a:pt x="16426" y="3277"/>
                </a:cubicBezTo>
                <a:cubicBezTo>
                  <a:pt x="16886" y="4002"/>
                  <a:pt x="17570" y="5499"/>
                  <a:pt x="17570" y="5782"/>
                </a:cubicBezTo>
                <a:cubicBezTo>
                  <a:pt x="17570" y="5846"/>
                  <a:pt x="17628" y="5964"/>
                  <a:pt x="17698" y="6045"/>
                </a:cubicBezTo>
                <a:cubicBezTo>
                  <a:pt x="17769" y="6126"/>
                  <a:pt x="17827" y="6155"/>
                  <a:pt x="17827" y="6108"/>
                </a:cubicBezTo>
                <a:cubicBezTo>
                  <a:pt x="17827" y="6062"/>
                  <a:pt x="17965" y="5912"/>
                  <a:pt x="18133" y="5777"/>
                </a:cubicBezTo>
                <a:cubicBezTo>
                  <a:pt x="18686" y="5330"/>
                  <a:pt x="19133" y="4598"/>
                  <a:pt x="19397" y="3710"/>
                </a:cubicBezTo>
                <a:cubicBezTo>
                  <a:pt x="19571" y="3126"/>
                  <a:pt x="19836" y="2787"/>
                  <a:pt x="20164" y="2725"/>
                </a:cubicBezTo>
                <a:cubicBezTo>
                  <a:pt x="20670" y="2630"/>
                  <a:pt x="21202" y="3066"/>
                  <a:pt x="21321" y="3675"/>
                </a:cubicBezTo>
                <a:cubicBezTo>
                  <a:pt x="21405" y="4102"/>
                  <a:pt x="20962" y="5456"/>
                  <a:pt x="20484" y="6230"/>
                </a:cubicBezTo>
                <a:cubicBezTo>
                  <a:pt x="20331" y="6478"/>
                  <a:pt x="20206" y="6710"/>
                  <a:pt x="20206" y="6744"/>
                </a:cubicBezTo>
                <a:cubicBezTo>
                  <a:pt x="20206" y="6826"/>
                  <a:pt x="19128" y="7944"/>
                  <a:pt x="18958" y="8038"/>
                </a:cubicBezTo>
                <a:cubicBezTo>
                  <a:pt x="18822" y="8113"/>
                  <a:pt x="18730" y="8175"/>
                  <a:pt x="18504" y="8344"/>
                </a:cubicBezTo>
                <a:cubicBezTo>
                  <a:pt x="18433" y="8397"/>
                  <a:pt x="18325" y="8460"/>
                  <a:pt x="18264" y="8486"/>
                </a:cubicBezTo>
                <a:cubicBezTo>
                  <a:pt x="18107" y="8553"/>
                  <a:pt x="18086" y="8694"/>
                  <a:pt x="18095" y="9648"/>
                </a:cubicBezTo>
                <a:cubicBezTo>
                  <a:pt x="18099" y="10116"/>
                  <a:pt x="18086" y="10627"/>
                  <a:pt x="18065" y="10783"/>
                </a:cubicBezTo>
                <a:cubicBezTo>
                  <a:pt x="18043" y="10939"/>
                  <a:pt x="18010" y="11265"/>
                  <a:pt x="17990" y="11510"/>
                </a:cubicBezTo>
                <a:cubicBezTo>
                  <a:pt x="17947" y="12058"/>
                  <a:pt x="17839" y="12792"/>
                  <a:pt x="17769" y="13009"/>
                </a:cubicBezTo>
                <a:cubicBezTo>
                  <a:pt x="17740" y="13098"/>
                  <a:pt x="17666" y="13424"/>
                  <a:pt x="17606" y="13736"/>
                </a:cubicBezTo>
                <a:cubicBezTo>
                  <a:pt x="17546" y="14047"/>
                  <a:pt x="17455" y="14384"/>
                  <a:pt x="17405" y="14483"/>
                </a:cubicBezTo>
                <a:cubicBezTo>
                  <a:pt x="17354" y="14581"/>
                  <a:pt x="17313" y="14727"/>
                  <a:pt x="17312" y="14807"/>
                </a:cubicBezTo>
                <a:cubicBezTo>
                  <a:pt x="17311" y="14886"/>
                  <a:pt x="17254" y="15095"/>
                  <a:pt x="17185" y="15273"/>
                </a:cubicBezTo>
                <a:cubicBezTo>
                  <a:pt x="17117" y="15451"/>
                  <a:pt x="17060" y="15629"/>
                  <a:pt x="17058" y="15665"/>
                </a:cubicBezTo>
                <a:cubicBezTo>
                  <a:pt x="17055" y="15778"/>
                  <a:pt x="16413" y="17201"/>
                  <a:pt x="16213" y="17542"/>
                </a:cubicBezTo>
                <a:cubicBezTo>
                  <a:pt x="16108" y="17720"/>
                  <a:pt x="15946" y="18009"/>
                  <a:pt x="15853" y="18187"/>
                </a:cubicBezTo>
                <a:cubicBezTo>
                  <a:pt x="15636" y="18601"/>
                  <a:pt x="14627" y="19851"/>
                  <a:pt x="14381" y="20008"/>
                </a:cubicBezTo>
                <a:cubicBezTo>
                  <a:pt x="14279" y="20074"/>
                  <a:pt x="14104" y="20211"/>
                  <a:pt x="13995" y="20312"/>
                </a:cubicBezTo>
                <a:cubicBezTo>
                  <a:pt x="13886" y="20413"/>
                  <a:pt x="13768" y="20494"/>
                  <a:pt x="13731" y="20494"/>
                </a:cubicBezTo>
                <a:cubicBezTo>
                  <a:pt x="13695" y="20494"/>
                  <a:pt x="13628" y="20549"/>
                  <a:pt x="13584" y="20616"/>
                </a:cubicBezTo>
                <a:cubicBezTo>
                  <a:pt x="13540" y="20683"/>
                  <a:pt x="13457" y="20738"/>
                  <a:pt x="13399" y="20740"/>
                </a:cubicBezTo>
                <a:cubicBezTo>
                  <a:pt x="13342" y="20741"/>
                  <a:pt x="13149" y="20833"/>
                  <a:pt x="12973" y="20942"/>
                </a:cubicBezTo>
                <a:cubicBezTo>
                  <a:pt x="12796" y="21052"/>
                  <a:pt x="12592" y="21142"/>
                  <a:pt x="12520" y="21142"/>
                </a:cubicBezTo>
                <a:cubicBezTo>
                  <a:pt x="12447" y="21143"/>
                  <a:pt x="12362" y="21176"/>
                  <a:pt x="12328" y="21216"/>
                </a:cubicBezTo>
                <a:cubicBezTo>
                  <a:pt x="12295" y="21256"/>
                  <a:pt x="12057" y="21329"/>
                  <a:pt x="11803" y="21378"/>
                </a:cubicBezTo>
                <a:cubicBezTo>
                  <a:pt x="11136" y="21506"/>
                  <a:pt x="10541" y="21479"/>
                  <a:pt x="9627" y="21279"/>
                </a:cubicBezTo>
                <a:cubicBezTo>
                  <a:pt x="9145" y="21174"/>
                  <a:pt x="8213" y="20643"/>
                  <a:pt x="7591" y="20122"/>
                </a:cubicBezTo>
                <a:cubicBezTo>
                  <a:pt x="5450" y="18330"/>
                  <a:pt x="4268" y="15399"/>
                  <a:pt x="4259" y="11864"/>
                </a:cubicBezTo>
                <a:cubicBezTo>
                  <a:pt x="4257" y="10599"/>
                  <a:pt x="4422" y="8851"/>
                  <a:pt x="4584" y="8438"/>
                </a:cubicBezTo>
                <a:cubicBezTo>
                  <a:pt x="4611" y="8369"/>
                  <a:pt x="4675" y="8095"/>
                  <a:pt x="4728" y="7828"/>
                </a:cubicBezTo>
                <a:cubicBezTo>
                  <a:pt x="4782" y="7561"/>
                  <a:pt x="4848" y="7278"/>
                  <a:pt x="4873" y="7200"/>
                </a:cubicBezTo>
                <a:cubicBezTo>
                  <a:pt x="4940" y="6998"/>
                  <a:pt x="4781" y="7023"/>
                  <a:pt x="4584" y="7245"/>
                </a:cubicBezTo>
                <a:cubicBezTo>
                  <a:pt x="4495" y="7345"/>
                  <a:pt x="4338" y="7582"/>
                  <a:pt x="4235" y="7772"/>
                </a:cubicBezTo>
                <a:cubicBezTo>
                  <a:pt x="4132" y="7962"/>
                  <a:pt x="4016" y="8143"/>
                  <a:pt x="3978" y="8175"/>
                </a:cubicBezTo>
                <a:cubicBezTo>
                  <a:pt x="3939" y="8206"/>
                  <a:pt x="3787" y="8468"/>
                  <a:pt x="3640" y="8757"/>
                </a:cubicBezTo>
                <a:cubicBezTo>
                  <a:pt x="3492" y="9046"/>
                  <a:pt x="3327" y="9348"/>
                  <a:pt x="3271" y="9426"/>
                </a:cubicBezTo>
                <a:cubicBezTo>
                  <a:pt x="3216" y="9504"/>
                  <a:pt x="3169" y="9591"/>
                  <a:pt x="3169" y="9621"/>
                </a:cubicBezTo>
                <a:cubicBezTo>
                  <a:pt x="3169" y="9650"/>
                  <a:pt x="3098" y="9791"/>
                  <a:pt x="3010" y="9937"/>
                </a:cubicBezTo>
                <a:cubicBezTo>
                  <a:pt x="2921" y="10083"/>
                  <a:pt x="2849" y="10252"/>
                  <a:pt x="2849" y="10312"/>
                </a:cubicBezTo>
                <a:cubicBezTo>
                  <a:pt x="2849" y="10372"/>
                  <a:pt x="2808" y="10494"/>
                  <a:pt x="2758" y="10583"/>
                </a:cubicBezTo>
                <a:cubicBezTo>
                  <a:pt x="2708" y="10672"/>
                  <a:pt x="2548" y="11109"/>
                  <a:pt x="2400" y="11553"/>
                </a:cubicBezTo>
                <a:cubicBezTo>
                  <a:pt x="1994" y="12770"/>
                  <a:pt x="1960" y="12857"/>
                  <a:pt x="1774" y="13135"/>
                </a:cubicBezTo>
                <a:cubicBezTo>
                  <a:pt x="1359" y="13756"/>
                  <a:pt x="708" y="13711"/>
                  <a:pt x="274" y="13032"/>
                </a:cubicBezTo>
                <a:cubicBezTo>
                  <a:pt x="36" y="12658"/>
                  <a:pt x="1" y="12267"/>
                  <a:pt x="164" y="11771"/>
                </a:cubicBezTo>
                <a:cubicBezTo>
                  <a:pt x="218" y="11605"/>
                  <a:pt x="360" y="11177"/>
                  <a:pt x="476" y="10821"/>
                </a:cubicBezTo>
                <a:cubicBezTo>
                  <a:pt x="592" y="10465"/>
                  <a:pt x="723" y="10116"/>
                  <a:pt x="769" y="10046"/>
                </a:cubicBezTo>
                <a:cubicBezTo>
                  <a:pt x="816" y="9976"/>
                  <a:pt x="856" y="9873"/>
                  <a:pt x="856" y="9818"/>
                </a:cubicBezTo>
                <a:cubicBezTo>
                  <a:pt x="856" y="9539"/>
                  <a:pt x="2005" y="7251"/>
                  <a:pt x="2647" y="6250"/>
                </a:cubicBezTo>
                <a:cubicBezTo>
                  <a:pt x="2937" y="5799"/>
                  <a:pt x="3426" y="5127"/>
                  <a:pt x="3927" y="4498"/>
                </a:cubicBezTo>
                <a:cubicBezTo>
                  <a:pt x="4187" y="4172"/>
                  <a:pt x="5196" y="3132"/>
                  <a:pt x="5548" y="2827"/>
                </a:cubicBezTo>
                <a:cubicBezTo>
                  <a:pt x="7210" y="1385"/>
                  <a:pt x="8488" y="655"/>
                  <a:pt x="10048" y="256"/>
                </a:cubicBezTo>
                <a:cubicBezTo>
                  <a:pt x="10405" y="165"/>
                  <a:pt x="10683" y="127"/>
                  <a:pt x="11095" y="122"/>
                </a:cubicBezTo>
                <a:close/>
                <a:moveTo>
                  <a:pt x="10255" y="836"/>
                </a:moveTo>
                <a:cubicBezTo>
                  <a:pt x="10220" y="852"/>
                  <a:pt x="10166" y="938"/>
                  <a:pt x="10106" y="1089"/>
                </a:cubicBezTo>
                <a:cubicBezTo>
                  <a:pt x="10022" y="1305"/>
                  <a:pt x="9958" y="1358"/>
                  <a:pt x="9738" y="1396"/>
                </a:cubicBezTo>
                <a:cubicBezTo>
                  <a:pt x="9592" y="1421"/>
                  <a:pt x="9454" y="1465"/>
                  <a:pt x="9430" y="1495"/>
                </a:cubicBezTo>
                <a:cubicBezTo>
                  <a:pt x="9351" y="1594"/>
                  <a:pt x="9587" y="1648"/>
                  <a:pt x="9718" y="1560"/>
                </a:cubicBezTo>
                <a:cubicBezTo>
                  <a:pt x="9933" y="1415"/>
                  <a:pt x="10041" y="1459"/>
                  <a:pt x="10193" y="1755"/>
                </a:cubicBezTo>
                <a:cubicBezTo>
                  <a:pt x="10273" y="1911"/>
                  <a:pt x="10360" y="2036"/>
                  <a:pt x="10386" y="2036"/>
                </a:cubicBezTo>
                <a:cubicBezTo>
                  <a:pt x="10460" y="2038"/>
                  <a:pt x="10444" y="1841"/>
                  <a:pt x="10362" y="1738"/>
                </a:cubicBezTo>
                <a:cubicBezTo>
                  <a:pt x="10322" y="1687"/>
                  <a:pt x="10304" y="1592"/>
                  <a:pt x="10324" y="1527"/>
                </a:cubicBezTo>
                <a:cubicBezTo>
                  <a:pt x="10352" y="1436"/>
                  <a:pt x="10519" y="1406"/>
                  <a:pt x="11087" y="1396"/>
                </a:cubicBezTo>
                <a:cubicBezTo>
                  <a:pt x="11486" y="1388"/>
                  <a:pt x="11826" y="1368"/>
                  <a:pt x="11841" y="1348"/>
                </a:cubicBezTo>
                <a:cubicBezTo>
                  <a:pt x="11929" y="1237"/>
                  <a:pt x="11697" y="1192"/>
                  <a:pt x="11024" y="1191"/>
                </a:cubicBezTo>
                <a:cubicBezTo>
                  <a:pt x="10282" y="1189"/>
                  <a:pt x="10274" y="1188"/>
                  <a:pt x="10294" y="1008"/>
                </a:cubicBezTo>
                <a:cubicBezTo>
                  <a:pt x="10308" y="877"/>
                  <a:pt x="10291" y="820"/>
                  <a:pt x="10255" y="836"/>
                </a:cubicBezTo>
                <a:close/>
                <a:moveTo>
                  <a:pt x="12808" y="1492"/>
                </a:moveTo>
                <a:cubicBezTo>
                  <a:pt x="12786" y="1495"/>
                  <a:pt x="12766" y="1506"/>
                  <a:pt x="12753" y="1525"/>
                </a:cubicBezTo>
                <a:cubicBezTo>
                  <a:pt x="12698" y="1604"/>
                  <a:pt x="12427" y="2989"/>
                  <a:pt x="12427" y="3191"/>
                </a:cubicBezTo>
                <a:cubicBezTo>
                  <a:pt x="12427" y="3399"/>
                  <a:pt x="12303" y="3446"/>
                  <a:pt x="12165" y="3290"/>
                </a:cubicBezTo>
                <a:cubicBezTo>
                  <a:pt x="11931" y="3023"/>
                  <a:pt x="11952" y="3257"/>
                  <a:pt x="12190" y="3563"/>
                </a:cubicBezTo>
                <a:cubicBezTo>
                  <a:pt x="12320" y="3731"/>
                  <a:pt x="12431" y="3940"/>
                  <a:pt x="12435" y="4027"/>
                </a:cubicBezTo>
                <a:cubicBezTo>
                  <a:pt x="12442" y="4181"/>
                  <a:pt x="12442" y="4179"/>
                  <a:pt x="12473" y="4022"/>
                </a:cubicBezTo>
                <a:cubicBezTo>
                  <a:pt x="12491" y="3933"/>
                  <a:pt x="12603" y="3723"/>
                  <a:pt x="12723" y="3556"/>
                </a:cubicBezTo>
                <a:cubicBezTo>
                  <a:pt x="13008" y="3158"/>
                  <a:pt x="13020" y="2903"/>
                  <a:pt x="12739" y="3224"/>
                </a:cubicBezTo>
                <a:cubicBezTo>
                  <a:pt x="12631" y="3347"/>
                  <a:pt x="12620" y="3345"/>
                  <a:pt x="12582" y="3222"/>
                </a:cubicBezTo>
                <a:cubicBezTo>
                  <a:pt x="12560" y="3148"/>
                  <a:pt x="12555" y="3007"/>
                  <a:pt x="12574" y="2908"/>
                </a:cubicBezTo>
                <a:cubicBezTo>
                  <a:pt x="12593" y="2808"/>
                  <a:pt x="12625" y="2643"/>
                  <a:pt x="12644" y="2538"/>
                </a:cubicBezTo>
                <a:cubicBezTo>
                  <a:pt x="12664" y="2433"/>
                  <a:pt x="12709" y="2302"/>
                  <a:pt x="12745" y="2247"/>
                </a:cubicBezTo>
                <a:cubicBezTo>
                  <a:pt x="12782" y="2191"/>
                  <a:pt x="12795" y="2125"/>
                  <a:pt x="12775" y="2100"/>
                </a:cubicBezTo>
                <a:cubicBezTo>
                  <a:pt x="12755" y="2075"/>
                  <a:pt x="12784" y="1944"/>
                  <a:pt x="12840" y="1809"/>
                </a:cubicBezTo>
                <a:cubicBezTo>
                  <a:pt x="12909" y="1639"/>
                  <a:pt x="12920" y="1545"/>
                  <a:pt x="12872" y="1507"/>
                </a:cubicBezTo>
                <a:cubicBezTo>
                  <a:pt x="12853" y="1492"/>
                  <a:pt x="12829" y="1489"/>
                  <a:pt x="12808" y="1492"/>
                </a:cubicBezTo>
                <a:close/>
                <a:moveTo>
                  <a:pt x="13089" y="1502"/>
                </a:moveTo>
                <a:cubicBezTo>
                  <a:pt x="13078" y="1509"/>
                  <a:pt x="13071" y="1524"/>
                  <a:pt x="13071" y="1548"/>
                </a:cubicBezTo>
                <a:cubicBezTo>
                  <a:pt x="13071" y="1595"/>
                  <a:pt x="13098" y="1634"/>
                  <a:pt x="13134" y="1634"/>
                </a:cubicBezTo>
                <a:cubicBezTo>
                  <a:pt x="13169" y="1634"/>
                  <a:pt x="13198" y="1618"/>
                  <a:pt x="13198" y="1598"/>
                </a:cubicBezTo>
                <a:cubicBezTo>
                  <a:pt x="13198" y="1579"/>
                  <a:pt x="13169" y="1540"/>
                  <a:pt x="13134" y="1512"/>
                </a:cubicBezTo>
                <a:cubicBezTo>
                  <a:pt x="13116" y="1499"/>
                  <a:pt x="13101" y="1496"/>
                  <a:pt x="13089" y="1502"/>
                </a:cubicBezTo>
                <a:close/>
                <a:moveTo>
                  <a:pt x="9078" y="1619"/>
                </a:moveTo>
                <a:cubicBezTo>
                  <a:pt x="9025" y="1625"/>
                  <a:pt x="8958" y="1649"/>
                  <a:pt x="8873" y="1692"/>
                </a:cubicBezTo>
                <a:cubicBezTo>
                  <a:pt x="8678" y="1791"/>
                  <a:pt x="8644" y="1838"/>
                  <a:pt x="8704" y="1928"/>
                </a:cubicBezTo>
                <a:cubicBezTo>
                  <a:pt x="8800" y="2074"/>
                  <a:pt x="8849" y="2069"/>
                  <a:pt x="9084" y="1890"/>
                </a:cubicBezTo>
                <a:cubicBezTo>
                  <a:pt x="9235" y="1774"/>
                  <a:pt x="9262" y="1719"/>
                  <a:pt x="9199" y="1654"/>
                </a:cubicBezTo>
                <a:cubicBezTo>
                  <a:pt x="9170" y="1624"/>
                  <a:pt x="9130" y="1612"/>
                  <a:pt x="9078" y="1619"/>
                </a:cubicBezTo>
                <a:close/>
                <a:moveTo>
                  <a:pt x="13522" y="1646"/>
                </a:moveTo>
                <a:cubicBezTo>
                  <a:pt x="13473" y="1632"/>
                  <a:pt x="13456" y="1651"/>
                  <a:pt x="13456" y="1700"/>
                </a:cubicBezTo>
                <a:cubicBezTo>
                  <a:pt x="13456" y="1736"/>
                  <a:pt x="13536" y="1806"/>
                  <a:pt x="13633" y="1854"/>
                </a:cubicBezTo>
                <a:cubicBezTo>
                  <a:pt x="13925" y="2000"/>
                  <a:pt x="14018" y="1962"/>
                  <a:pt x="13778" y="1796"/>
                </a:cubicBezTo>
                <a:cubicBezTo>
                  <a:pt x="13653" y="1710"/>
                  <a:pt x="13571" y="1661"/>
                  <a:pt x="13522" y="1646"/>
                </a:cubicBezTo>
                <a:close/>
                <a:moveTo>
                  <a:pt x="14180" y="2079"/>
                </a:moveTo>
                <a:cubicBezTo>
                  <a:pt x="14170" y="2080"/>
                  <a:pt x="14164" y="2085"/>
                  <a:pt x="14164" y="2095"/>
                </a:cubicBezTo>
                <a:cubicBezTo>
                  <a:pt x="14165" y="2131"/>
                  <a:pt x="14259" y="2240"/>
                  <a:pt x="14373" y="2338"/>
                </a:cubicBezTo>
                <a:cubicBezTo>
                  <a:pt x="14606" y="2536"/>
                  <a:pt x="14727" y="2578"/>
                  <a:pt x="14625" y="2424"/>
                </a:cubicBezTo>
                <a:cubicBezTo>
                  <a:pt x="14540" y="2297"/>
                  <a:pt x="14251" y="2079"/>
                  <a:pt x="14180" y="2079"/>
                </a:cubicBezTo>
                <a:close/>
                <a:moveTo>
                  <a:pt x="8361" y="2082"/>
                </a:moveTo>
                <a:cubicBezTo>
                  <a:pt x="8312" y="2088"/>
                  <a:pt x="8250" y="2118"/>
                  <a:pt x="8158" y="2173"/>
                </a:cubicBezTo>
                <a:cubicBezTo>
                  <a:pt x="7972" y="2285"/>
                  <a:pt x="7944" y="2328"/>
                  <a:pt x="8023" y="2383"/>
                </a:cubicBezTo>
                <a:cubicBezTo>
                  <a:pt x="8078" y="2422"/>
                  <a:pt x="8106" y="2488"/>
                  <a:pt x="8086" y="2530"/>
                </a:cubicBezTo>
                <a:cubicBezTo>
                  <a:pt x="8015" y="2675"/>
                  <a:pt x="8216" y="2599"/>
                  <a:pt x="8396" y="2414"/>
                </a:cubicBezTo>
                <a:cubicBezTo>
                  <a:pt x="8549" y="2256"/>
                  <a:pt x="8563" y="2213"/>
                  <a:pt x="8484" y="2130"/>
                </a:cubicBezTo>
                <a:cubicBezTo>
                  <a:pt x="8447" y="2092"/>
                  <a:pt x="8411" y="2076"/>
                  <a:pt x="8361" y="2082"/>
                </a:cubicBezTo>
                <a:close/>
                <a:moveTo>
                  <a:pt x="7715" y="2561"/>
                </a:moveTo>
                <a:cubicBezTo>
                  <a:pt x="7637" y="2564"/>
                  <a:pt x="7322" y="2831"/>
                  <a:pt x="7295" y="2933"/>
                </a:cubicBezTo>
                <a:cubicBezTo>
                  <a:pt x="7281" y="2983"/>
                  <a:pt x="7375" y="2938"/>
                  <a:pt x="7502" y="2834"/>
                </a:cubicBezTo>
                <a:cubicBezTo>
                  <a:pt x="7629" y="2730"/>
                  <a:pt x="7733" y="2614"/>
                  <a:pt x="7733" y="2576"/>
                </a:cubicBezTo>
                <a:cubicBezTo>
                  <a:pt x="7734" y="2564"/>
                  <a:pt x="7726" y="2560"/>
                  <a:pt x="7715" y="2561"/>
                </a:cubicBezTo>
                <a:close/>
                <a:moveTo>
                  <a:pt x="11316" y="2576"/>
                </a:moveTo>
                <a:cubicBezTo>
                  <a:pt x="11017" y="2591"/>
                  <a:pt x="10417" y="2766"/>
                  <a:pt x="9951" y="2994"/>
                </a:cubicBezTo>
                <a:cubicBezTo>
                  <a:pt x="9091" y="3415"/>
                  <a:pt x="8140" y="4437"/>
                  <a:pt x="7707" y="5404"/>
                </a:cubicBezTo>
                <a:cubicBezTo>
                  <a:pt x="7649" y="5535"/>
                  <a:pt x="7546" y="5749"/>
                  <a:pt x="7478" y="5883"/>
                </a:cubicBezTo>
                <a:cubicBezTo>
                  <a:pt x="7285" y="6261"/>
                  <a:pt x="6972" y="7123"/>
                  <a:pt x="6838" y="7643"/>
                </a:cubicBezTo>
                <a:cubicBezTo>
                  <a:pt x="6795" y="7809"/>
                  <a:pt x="6734" y="7967"/>
                  <a:pt x="6701" y="7992"/>
                </a:cubicBezTo>
                <a:cubicBezTo>
                  <a:pt x="6668" y="8018"/>
                  <a:pt x="6643" y="8127"/>
                  <a:pt x="6643" y="8235"/>
                </a:cubicBezTo>
                <a:cubicBezTo>
                  <a:pt x="6643" y="8459"/>
                  <a:pt x="6524" y="9122"/>
                  <a:pt x="6441" y="9365"/>
                </a:cubicBezTo>
                <a:cubicBezTo>
                  <a:pt x="6352" y="9628"/>
                  <a:pt x="6257" y="10916"/>
                  <a:pt x="6258" y="11874"/>
                </a:cubicBezTo>
                <a:cubicBezTo>
                  <a:pt x="6259" y="12856"/>
                  <a:pt x="6385" y="14007"/>
                  <a:pt x="6536" y="14384"/>
                </a:cubicBezTo>
                <a:cubicBezTo>
                  <a:pt x="6589" y="14517"/>
                  <a:pt x="6645" y="14718"/>
                  <a:pt x="6659" y="14829"/>
                </a:cubicBezTo>
                <a:cubicBezTo>
                  <a:pt x="6695" y="15122"/>
                  <a:pt x="6992" y="15916"/>
                  <a:pt x="7184" y="16232"/>
                </a:cubicBezTo>
                <a:cubicBezTo>
                  <a:pt x="7275" y="16382"/>
                  <a:pt x="7349" y="16540"/>
                  <a:pt x="7349" y="16584"/>
                </a:cubicBezTo>
                <a:cubicBezTo>
                  <a:pt x="7349" y="16690"/>
                  <a:pt x="8574" y="18230"/>
                  <a:pt x="8657" y="18230"/>
                </a:cubicBezTo>
                <a:cubicBezTo>
                  <a:pt x="8692" y="18230"/>
                  <a:pt x="8775" y="18290"/>
                  <a:pt x="8840" y="18365"/>
                </a:cubicBezTo>
                <a:cubicBezTo>
                  <a:pt x="8906" y="18439"/>
                  <a:pt x="9023" y="18508"/>
                  <a:pt x="9102" y="18519"/>
                </a:cubicBezTo>
                <a:cubicBezTo>
                  <a:pt x="9181" y="18530"/>
                  <a:pt x="9419" y="18618"/>
                  <a:pt x="9631" y="18717"/>
                </a:cubicBezTo>
                <a:cubicBezTo>
                  <a:pt x="9844" y="18815"/>
                  <a:pt x="10234" y="18921"/>
                  <a:pt x="10499" y="18949"/>
                </a:cubicBezTo>
                <a:cubicBezTo>
                  <a:pt x="12844" y="19206"/>
                  <a:pt x="14737" y="17071"/>
                  <a:pt x="15740" y="13047"/>
                </a:cubicBezTo>
                <a:cubicBezTo>
                  <a:pt x="15801" y="12802"/>
                  <a:pt x="15876" y="12531"/>
                  <a:pt x="15907" y="12442"/>
                </a:cubicBezTo>
                <a:cubicBezTo>
                  <a:pt x="15938" y="12353"/>
                  <a:pt x="15976" y="12133"/>
                  <a:pt x="15992" y="11955"/>
                </a:cubicBezTo>
                <a:cubicBezTo>
                  <a:pt x="16007" y="11777"/>
                  <a:pt x="16049" y="11424"/>
                  <a:pt x="16084" y="11170"/>
                </a:cubicBezTo>
                <a:cubicBezTo>
                  <a:pt x="16136" y="10801"/>
                  <a:pt x="16180" y="9568"/>
                  <a:pt x="16159" y="9112"/>
                </a:cubicBezTo>
                <a:cubicBezTo>
                  <a:pt x="16156" y="9054"/>
                  <a:pt x="15894" y="9008"/>
                  <a:pt x="15432" y="8980"/>
                </a:cubicBezTo>
                <a:cubicBezTo>
                  <a:pt x="14385" y="8916"/>
                  <a:pt x="13869" y="8684"/>
                  <a:pt x="13033" y="7906"/>
                </a:cubicBezTo>
                <a:cubicBezTo>
                  <a:pt x="11973" y="6920"/>
                  <a:pt x="11331" y="5470"/>
                  <a:pt x="11328" y="4060"/>
                </a:cubicBezTo>
                <a:cubicBezTo>
                  <a:pt x="11327" y="3708"/>
                  <a:pt x="11369" y="3288"/>
                  <a:pt x="11429" y="3067"/>
                </a:cubicBezTo>
                <a:cubicBezTo>
                  <a:pt x="11486" y="2856"/>
                  <a:pt x="11517" y="2653"/>
                  <a:pt x="11499" y="2616"/>
                </a:cubicBezTo>
                <a:cubicBezTo>
                  <a:pt x="11482" y="2582"/>
                  <a:pt x="11416" y="2571"/>
                  <a:pt x="11316" y="2576"/>
                </a:cubicBezTo>
                <a:close/>
                <a:moveTo>
                  <a:pt x="14863" y="2652"/>
                </a:moveTo>
                <a:cubicBezTo>
                  <a:pt x="14834" y="2674"/>
                  <a:pt x="14904" y="2797"/>
                  <a:pt x="15017" y="2925"/>
                </a:cubicBezTo>
                <a:cubicBezTo>
                  <a:pt x="15131" y="3053"/>
                  <a:pt x="15236" y="3144"/>
                  <a:pt x="15251" y="3125"/>
                </a:cubicBezTo>
                <a:cubicBezTo>
                  <a:pt x="15297" y="3068"/>
                  <a:pt x="14919" y="2608"/>
                  <a:pt x="14863" y="2652"/>
                </a:cubicBezTo>
                <a:close/>
                <a:moveTo>
                  <a:pt x="11065" y="2771"/>
                </a:moveTo>
                <a:cubicBezTo>
                  <a:pt x="11165" y="2763"/>
                  <a:pt x="11235" y="2774"/>
                  <a:pt x="11264" y="2811"/>
                </a:cubicBezTo>
                <a:cubicBezTo>
                  <a:pt x="11300" y="2858"/>
                  <a:pt x="11302" y="3035"/>
                  <a:pt x="11268" y="3254"/>
                </a:cubicBezTo>
                <a:cubicBezTo>
                  <a:pt x="11163" y="3930"/>
                  <a:pt x="11227" y="5058"/>
                  <a:pt x="11401" y="5561"/>
                </a:cubicBezTo>
                <a:cubicBezTo>
                  <a:pt x="11431" y="5650"/>
                  <a:pt x="11500" y="5859"/>
                  <a:pt x="11554" y="6027"/>
                </a:cubicBezTo>
                <a:cubicBezTo>
                  <a:pt x="11778" y="6737"/>
                  <a:pt x="12671" y="7928"/>
                  <a:pt x="13295" y="8349"/>
                </a:cubicBezTo>
                <a:cubicBezTo>
                  <a:pt x="13507" y="8493"/>
                  <a:pt x="13710" y="8641"/>
                  <a:pt x="13745" y="8676"/>
                </a:cubicBezTo>
                <a:cubicBezTo>
                  <a:pt x="13781" y="8711"/>
                  <a:pt x="13912" y="8766"/>
                  <a:pt x="14035" y="8798"/>
                </a:cubicBezTo>
                <a:cubicBezTo>
                  <a:pt x="14159" y="8829"/>
                  <a:pt x="14322" y="8905"/>
                  <a:pt x="14400" y="8967"/>
                </a:cubicBezTo>
                <a:cubicBezTo>
                  <a:pt x="14478" y="9029"/>
                  <a:pt x="14608" y="9083"/>
                  <a:pt x="14689" y="9084"/>
                </a:cubicBezTo>
                <a:cubicBezTo>
                  <a:pt x="14771" y="9085"/>
                  <a:pt x="15112" y="9109"/>
                  <a:pt x="15448" y="9142"/>
                </a:cubicBezTo>
                <a:lnTo>
                  <a:pt x="16060" y="9203"/>
                </a:lnTo>
                <a:lnTo>
                  <a:pt x="16080" y="9648"/>
                </a:lnTo>
                <a:cubicBezTo>
                  <a:pt x="16092" y="9893"/>
                  <a:pt x="16071" y="10222"/>
                  <a:pt x="16036" y="10378"/>
                </a:cubicBezTo>
                <a:cubicBezTo>
                  <a:pt x="16000" y="10534"/>
                  <a:pt x="15952" y="10951"/>
                  <a:pt x="15927" y="11307"/>
                </a:cubicBezTo>
                <a:cubicBezTo>
                  <a:pt x="15903" y="11663"/>
                  <a:pt x="15853" y="12047"/>
                  <a:pt x="15817" y="12158"/>
                </a:cubicBezTo>
                <a:cubicBezTo>
                  <a:pt x="15734" y="12409"/>
                  <a:pt x="15723" y="12464"/>
                  <a:pt x="15676" y="12766"/>
                </a:cubicBezTo>
                <a:cubicBezTo>
                  <a:pt x="15595" y="13282"/>
                  <a:pt x="15451" y="13745"/>
                  <a:pt x="15064" y="14754"/>
                </a:cubicBezTo>
                <a:cubicBezTo>
                  <a:pt x="14969" y="15002"/>
                  <a:pt x="14866" y="15257"/>
                  <a:pt x="14834" y="15321"/>
                </a:cubicBezTo>
                <a:cubicBezTo>
                  <a:pt x="14802" y="15384"/>
                  <a:pt x="14774" y="15460"/>
                  <a:pt x="14774" y="15488"/>
                </a:cubicBezTo>
                <a:cubicBezTo>
                  <a:pt x="14772" y="15592"/>
                  <a:pt x="14361" y="16335"/>
                  <a:pt x="14200" y="16524"/>
                </a:cubicBezTo>
                <a:cubicBezTo>
                  <a:pt x="14109" y="16632"/>
                  <a:pt x="14035" y="16767"/>
                  <a:pt x="14035" y="16827"/>
                </a:cubicBezTo>
                <a:cubicBezTo>
                  <a:pt x="14035" y="16888"/>
                  <a:pt x="13990" y="16960"/>
                  <a:pt x="13935" y="16987"/>
                </a:cubicBezTo>
                <a:cubicBezTo>
                  <a:pt x="13880" y="17014"/>
                  <a:pt x="13712" y="17187"/>
                  <a:pt x="13564" y="17374"/>
                </a:cubicBezTo>
                <a:cubicBezTo>
                  <a:pt x="13136" y="17915"/>
                  <a:pt x="12554" y="18361"/>
                  <a:pt x="11924" y="18628"/>
                </a:cubicBezTo>
                <a:cubicBezTo>
                  <a:pt x="11075" y="18988"/>
                  <a:pt x="9704" y="18837"/>
                  <a:pt x="9263" y="18334"/>
                </a:cubicBezTo>
                <a:cubicBezTo>
                  <a:pt x="9199" y="18261"/>
                  <a:pt x="9130" y="18225"/>
                  <a:pt x="9108" y="18253"/>
                </a:cubicBezTo>
                <a:cubicBezTo>
                  <a:pt x="9045" y="18333"/>
                  <a:pt x="8512" y="17841"/>
                  <a:pt x="8035" y="17263"/>
                </a:cubicBezTo>
                <a:cubicBezTo>
                  <a:pt x="7671" y="16820"/>
                  <a:pt x="7027" y="15758"/>
                  <a:pt x="7027" y="15599"/>
                </a:cubicBezTo>
                <a:cubicBezTo>
                  <a:pt x="7027" y="15575"/>
                  <a:pt x="6969" y="15401"/>
                  <a:pt x="6900" y="15212"/>
                </a:cubicBezTo>
                <a:cubicBezTo>
                  <a:pt x="6414" y="13881"/>
                  <a:pt x="6263" y="12451"/>
                  <a:pt x="6415" y="10634"/>
                </a:cubicBezTo>
                <a:cubicBezTo>
                  <a:pt x="6468" y="9998"/>
                  <a:pt x="6537" y="9415"/>
                  <a:pt x="6568" y="9340"/>
                </a:cubicBezTo>
                <a:cubicBezTo>
                  <a:pt x="6599" y="9264"/>
                  <a:pt x="6641" y="9055"/>
                  <a:pt x="6663" y="8874"/>
                </a:cubicBezTo>
                <a:cubicBezTo>
                  <a:pt x="6716" y="8434"/>
                  <a:pt x="7176" y="6905"/>
                  <a:pt x="7426" y="6339"/>
                </a:cubicBezTo>
                <a:cubicBezTo>
                  <a:pt x="7889" y="5285"/>
                  <a:pt x="7942" y="5198"/>
                  <a:pt x="8667" y="4283"/>
                </a:cubicBezTo>
                <a:cubicBezTo>
                  <a:pt x="9061" y="3786"/>
                  <a:pt x="9289" y="3580"/>
                  <a:pt x="9752" y="3290"/>
                </a:cubicBezTo>
                <a:cubicBezTo>
                  <a:pt x="10206" y="3006"/>
                  <a:pt x="10764" y="2795"/>
                  <a:pt x="11065" y="2771"/>
                </a:cubicBezTo>
                <a:close/>
                <a:moveTo>
                  <a:pt x="7913" y="2814"/>
                </a:moveTo>
                <a:cubicBezTo>
                  <a:pt x="7883" y="2815"/>
                  <a:pt x="7813" y="2859"/>
                  <a:pt x="7733" y="2930"/>
                </a:cubicBezTo>
                <a:cubicBezTo>
                  <a:pt x="7627" y="3025"/>
                  <a:pt x="7540" y="3162"/>
                  <a:pt x="7540" y="3234"/>
                </a:cubicBezTo>
                <a:cubicBezTo>
                  <a:pt x="7540" y="3332"/>
                  <a:pt x="7589" y="3307"/>
                  <a:pt x="7733" y="3133"/>
                </a:cubicBezTo>
                <a:cubicBezTo>
                  <a:pt x="7840" y="3005"/>
                  <a:pt x="7927" y="2868"/>
                  <a:pt x="7927" y="2829"/>
                </a:cubicBezTo>
                <a:cubicBezTo>
                  <a:pt x="7927" y="2819"/>
                  <a:pt x="7922" y="2814"/>
                  <a:pt x="7913" y="2814"/>
                </a:cubicBezTo>
                <a:close/>
                <a:moveTo>
                  <a:pt x="7059" y="3097"/>
                </a:moveTo>
                <a:cubicBezTo>
                  <a:pt x="7024" y="3097"/>
                  <a:pt x="6893" y="3202"/>
                  <a:pt x="6769" y="3333"/>
                </a:cubicBezTo>
                <a:cubicBezTo>
                  <a:pt x="6646" y="3464"/>
                  <a:pt x="6574" y="3575"/>
                  <a:pt x="6610" y="3576"/>
                </a:cubicBezTo>
                <a:cubicBezTo>
                  <a:pt x="6647" y="3577"/>
                  <a:pt x="6778" y="3470"/>
                  <a:pt x="6900" y="3338"/>
                </a:cubicBezTo>
                <a:cubicBezTo>
                  <a:pt x="7023" y="3206"/>
                  <a:pt x="7095" y="3098"/>
                  <a:pt x="7059" y="3097"/>
                </a:cubicBezTo>
                <a:close/>
                <a:moveTo>
                  <a:pt x="15458" y="3376"/>
                </a:moveTo>
                <a:cubicBezTo>
                  <a:pt x="15441" y="3398"/>
                  <a:pt x="15508" y="3527"/>
                  <a:pt x="15609" y="3660"/>
                </a:cubicBezTo>
                <a:cubicBezTo>
                  <a:pt x="15710" y="3792"/>
                  <a:pt x="15807" y="3882"/>
                  <a:pt x="15825" y="3860"/>
                </a:cubicBezTo>
                <a:cubicBezTo>
                  <a:pt x="15842" y="3837"/>
                  <a:pt x="15775" y="3709"/>
                  <a:pt x="15674" y="3576"/>
                </a:cubicBezTo>
                <a:cubicBezTo>
                  <a:pt x="15573" y="3443"/>
                  <a:pt x="15476" y="3354"/>
                  <a:pt x="15458" y="3376"/>
                </a:cubicBezTo>
                <a:close/>
                <a:moveTo>
                  <a:pt x="13627" y="3429"/>
                </a:moveTo>
                <a:cubicBezTo>
                  <a:pt x="13595" y="3426"/>
                  <a:pt x="13564" y="3427"/>
                  <a:pt x="13532" y="3432"/>
                </a:cubicBezTo>
                <a:cubicBezTo>
                  <a:pt x="13364" y="3456"/>
                  <a:pt x="13359" y="3473"/>
                  <a:pt x="13341" y="4052"/>
                </a:cubicBezTo>
                <a:cubicBezTo>
                  <a:pt x="13326" y="4528"/>
                  <a:pt x="13347" y="4710"/>
                  <a:pt x="13454" y="4966"/>
                </a:cubicBezTo>
                <a:cubicBezTo>
                  <a:pt x="13705" y="5573"/>
                  <a:pt x="14259" y="6138"/>
                  <a:pt x="14822" y="6362"/>
                </a:cubicBezTo>
                <a:cubicBezTo>
                  <a:pt x="14885" y="6386"/>
                  <a:pt x="14949" y="6412"/>
                  <a:pt x="14965" y="6420"/>
                </a:cubicBezTo>
                <a:cubicBezTo>
                  <a:pt x="14981" y="6427"/>
                  <a:pt x="15132" y="6482"/>
                  <a:pt x="15301" y="6539"/>
                </a:cubicBezTo>
                <a:cubicBezTo>
                  <a:pt x="15802" y="6709"/>
                  <a:pt x="15822" y="6681"/>
                  <a:pt x="15611" y="6108"/>
                </a:cubicBezTo>
                <a:cubicBezTo>
                  <a:pt x="15352" y="5402"/>
                  <a:pt x="15010" y="4797"/>
                  <a:pt x="14542" y="4217"/>
                </a:cubicBezTo>
                <a:cubicBezTo>
                  <a:pt x="14101" y="3669"/>
                  <a:pt x="13852" y="3451"/>
                  <a:pt x="13627" y="3429"/>
                </a:cubicBezTo>
                <a:close/>
                <a:moveTo>
                  <a:pt x="20693" y="3434"/>
                </a:moveTo>
                <a:cubicBezTo>
                  <a:pt x="20655" y="3386"/>
                  <a:pt x="20525" y="3782"/>
                  <a:pt x="20532" y="3926"/>
                </a:cubicBezTo>
                <a:cubicBezTo>
                  <a:pt x="20535" y="3978"/>
                  <a:pt x="20581" y="3901"/>
                  <a:pt x="20633" y="3751"/>
                </a:cubicBezTo>
                <a:cubicBezTo>
                  <a:pt x="20685" y="3601"/>
                  <a:pt x="20712" y="3458"/>
                  <a:pt x="20693" y="3434"/>
                </a:cubicBezTo>
                <a:close/>
                <a:moveTo>
                  <a:pt x="7351" y="3508"/>
                </a:moveTo>
                <a:cubicBezTo>
                  <a:pt x="7261" y="3555"/>
                  <a:pt x="7027" y="3912"/>
                  <a:pt x="7029" y="4022"/>
                </a:cubicBezTo>
                <a:cubicBezTo>
                  <a:pt x="7030" y="4066"/>
                  <a:pt x="7119" y="3981"/>
                  <a:pt x="7226" y="3832"/>
                </a:cubicBezTo>
                <a:cubicBezTo>
                  <a:pt x="7334" y="3683"/>
                  <a:pt x="7403" y="3537"/>
                  <a:pt x="7379" y="3508"/>
                </a:cubicBezTo>
                <a:cubicBezTo>
                  <a:pt x="7373" y="3500"/>
                  <a:pt x="7364" y="3501"/>
                  <a:pt x="7351" y="3508"/>
                </a:cubicBezTo>
                <a:close/>
                <a:moveTo>
                  <a:pt x="13631" y="3576"/>
                </a:moveTo>
                <a:cubicBezTo>
                  <a:pt x="13746" y="3576"/>
                  <a:pt x="14444" y="4277"/>
                  <a:pt x="14697" y="4647"/>
                </a:cubicBezTo>
                <a:cubicBezTo>
                  <a:pt x="15185" y="5357"/>
                  <a:pt x="15563" y="6165"/>
                  <a:pt x="15482" y="6329"/>
                </a:cubicBezTo>
                <a:cubicBezTo>
                  <a:pt x="15426" y="6445"/>
                  <a:pt x="15344" y="6428"/>
                  <a:pt x="14903" y="6220"/>
                </a:cubicBezTo>
                <a:cubicBezTo>
                  <a:pt x="13988" y="5788"/>
                  <a:pt x="13497" y="5129"/>
                  <a:pt x="13411" y="4222"/>
                </a:cubicBezTo>
                <a:cubicBezTo>
                  <a:pt x="13372" y="3804"/>
                  <a:pt x="13449" y="3576"/>
                  <a:pt x="13631" y="3576"/>
                </a:cubicBezTo>
                <a:close/>
                <a:moveTo>
                  <a:pt x="6387" y="3748"/>
                </a:moveTo>
                <a:cubicBezTo>
                  <a:pt x="6293" y="3770"/>
                  <a:pt x="6042" y="4020"/>
                  <a:pt x="6011" y="4141"/>
                </a:cubicBezTo>
                <a:cubicBezTo>
                  <a:pt x="5995" y="4201"/>
                  <a:pt x="6086" y="4149"/>
                  <a:pt x="6216" y="4024"/>
                </a:cubicBezTo>
                <a:cubicBezTo>
                  <a:pt x="6345" y="3900"/>
                  <a:pt x="6436" y="3778"/>
                  <a:pt x="6417" y="3753"/>
                </a:cubicBezTo>
                <a:cubicBezTo>
                  <a:pt x="6411" y="3746"/>
                  <a:pt x="6400" y="3745"/>
                  <a:pt x="6387" y="3748"/>
                </a:cubicBezTo>
                <a:close/>
                <a:moveTo>
                  <a:pt x="15974" y="4077"/>
                </a:moveTo>
                <a:cubicBezTo>
                  <a:pt x="15947" y="4088"/>
                  <a:pt x="15992" y="4198"/>
                  <a:pt x="16104" y="4389"/>
                </a:cubicBezTo>
                <a:cubicBezTo>
                  <a:pt x="16182" y="4521"/>
                  <a:pt x="16268" y="4629"/>
                  <a:pt x="16300" y="4629"/>
                </a:cubicBezTo>
                <a:cubicBezTo>
                  <a:pt x="16360" y="4629"/>
                  <a:pt x="16126" y="4180"/>
                  <a:pt x="16024" y="4100"/>
                </a:cubicBezTo>
                <a:cubicBezTo>
                  <a:pt x="15999" y="4081"/>
                  <a:pt x="15982" y="4074"/>
                  <a:pt x="15974" y="4077"/>
                </a:cubicBezTo>
                <a:close/>
                <a:moveTo>
                  <a:pt x="20452" y="4280"/>
                </a:moveTo>
                <a:cubicBezTo>
                  <a:pt x="20432" y="4277"/>
                  <a:pt x="20388" y="4340"/>
                  <a:pt x="20335" y="4450"/>
                </a:cubicBezTo>
                <a:cubicBezTo>
                  <a:pt x="20265" y="4595"/>
                  <a:pt x="20206" y="4760"/>
                  <a:pt x="20206" y="4814"/>
                </a:cubicBezTo>
                <a:cubicBezTo>
                  <a:pt x="20207" y="4869"/>
                  <a:pt x="20265" y="4804"/>
                  <a:pt x="20335" y="4670"/>
                </a:cubicBezTo>
                <a:cubicBezTo>
                  <a:pt x="20405" y="4536"/>
                  <a:pt x="20462" y="4372"/>
                  <a:pt x="20462" y="4305"/>
                </a:cubicBezTo>
                <a:cubicBezTo>
                  <a:pt x="20462" y="4289"/>
                  <a:pt x="20458" y="4281"/>
                  <a:pt x="20452" y="4280"/>
                </a:cubicBezTo>
                <a:close/>
                <a:moveTo>
                  <a:pt x="6878" y="4333"/>
                </a:moveTo>
                <a:cubicBezTo>
                  <a:pt x="6842" y="4288"/>
                  <a:pt x="6577" y="4779"/>
                  <a:pt x="6576" y="4893"/>
                </a:cubicBezTo>
                <a:cubicBezTo>
                  <a:pt x="6576" y="5014"/>
                  <a:pt x="6633" y="4947"/>
                  <a:pt x="6771" y="4665"/>
                </a:cubicBezTo>
                <a:cubicBezTo>
                  <a:pt x="6849" y="4507"/>
                  <a:pt x="6898" y="4358"/>
                  <a:pt x="6878" y="4333"/>
                </a:cubicBezTo>
                <a:close/>
                <a:moveTo>
                  <a:pt x="5787" y="4348"/>
                </a:moveTo>
                <a:cubicBezTo>
                  <a:pt x="5710" y="4354"/>
                  <a:pt x="5399" y="4666"/>
                  <a:pt x="5366" y="4789"/>
                </a:cubicBezTo>
                <a:cubicBezTo>
                  <a:pt x="5351" y="4848"/>
                  <a:pt x="5443" y="4796"/>
                  <a:pt x="5572" y="4673"/>
                </a:cubicBezTo>
                <a:cubicBezTo>
                  <a:pt x="5700" y="4549"/>
                  <a:pt x="5805" y="4411"/>
                  <a:pt x="5805" y="4366"/>
                </a:cubicBezTo>
                <a:cubicBezTo>
                  <a:pt x="5805" y="4353"/>
                  <a:pt x="5798" y="4348"/>
                  <a:pt x="5787" y="4348"/>
                </a:cubicBezTo>
                <a:close/>
                <a:moveTo>
                  <a:pt x="12449" y="4399"/>
                </a:moveTo>
                <a:cubicBezTo>
                  <a:pt x="12435" y="4400"/>
                  <a:pt x="12434" y="4441"/>
                  <a:pt x="12449" y="4508"/>
                </a:cubicBezTo>
                <a:cubicBezTo>
                  <a:pt x="12470" y="4597"/>
                  <a:pt x="12505" y="4770"/>
                  <a:pt x="12528" y="4893"/>
                </a:cubicBezTo>
                <a:cubicBezTo>
                  <a:pt x="12551" y="5015"/>
                  <a:pt x="12593" y="5116"/>
                  <a:pt x="12620" y="5116"/>
                </a:cubicBezTo>
                <a:cubicBezTo>
                  <a:pt x="12680" y="5116"/>
                  <a:pt x="12548" y="4508"/>
                  <a:pt x="12467" y="4412"/>
                </a:cubicBezTo>
                <a:cubicBezTo>
                  <a:pt x="12460" y="4403"/>
                  <a:pt x="12454" y="4399"/>
                  <a:pt x="12449" y="4399"/>
                </a:cubicBezTo>
                <a:close/>
                <a:moveTo>
                  <a:pt x="16461" y="4954"/>
                </a:moveTo>
                <a:cubicBezTo>
                  <a:pt x="16397" y="4954"/>
                  <a:pt x="16408" y="5001"/>
                  <a:pt x="16553" y="5379"/>
                </a:cubicBezTo>
                <a:cubicBezTo>
                  <a:pt x="16684" y="5720"/>
                  <a:pt x="16738" y="5643"/>
                  <a:pt x="16624" y="5278"/>
                </a:cubicBezTo>
                <a:cubicBezTo>
                  <a:pt x="16568" y="5100"/>
                  <a:pt x="16494" y="4954"/>
                  <a:pt x="16461" y="4954"/>
                </a:cubicBezTo>
                <a:close/>
                <a:moveTo>
                  <a:pt x="5121" y="5035"/>
                </a:moveTo>
                <a:cubicBezTo>
                  <a:pt x="5087" y="5035"/>
                  <a:pt x="4973" y="5149"/>
                  <a:pt x="4869" y="5288"/>
                </a:cubicBezTo>
                <a:cubicBezTo>
                  <a:pt x="4735" y="5469"/>
                  <a:pt x="4719" y="5517"/>
                  <a:pt x="4811" y="5458"/>
                </a:cubicBezTo>
                <a:cubicBezTo>
                  <a:pt x="4972" y="5353"/>
                  <a:pt x="5205" y="5035"/>
                  <a:pt x="5121" y="5035"/>
                </a:cubicBezTo>
                <a:close/>
                <a:moveTo>
                  <a:pt x="20049" y="5133"/>
                </a:moveTo>
                <a:cubicBezTo>
                  <a:pt x="20011" y="5085"/>
                  <a:pt x="19876" y="5271"/>
                  <a:pt x="19751" y="5541"/>
                </a:cubicBezTo>
                <a:cubicBezTo>
                  <a:pt x="19715" y="5619"/>
                  <a:pt x="19711" y="5683"/>
                  <a:pt x="19741" y="5683"/>
                </a:cubicBezTo>
                <a:cubicBezTo>
                  <a:pt x="19820" y="5683"/>
                  <a:pt x="20095" y="5191"/>
                  <a:pt x="20049" y="5133"/>
                </a:cubicBezTo>
                <a:close/>
                <a:moveTo>
                  <a:pt x="6488" y="5214"/>
                </a:moveTo>
                <a:cubicBezTo>
                  <a:pt x="6473" y="5221"/>
                  <a:pt x="6451" y="5242"/>
                  <a:pt x="6421" y="5273"/>
                </a:cubicBezTo>
                <a:cubicBezTo>
                  <a:pt x="6371" y="5325"/>
                  <a:pt x="6300" y="5473"/>
                  <a:pt x="6264" y="5604"/>
                </a:cubicBezTo>
                <a:cubicBezTo>
                  <a:pt x="6172" y="5937"/>
                  <a:pt x="6274" y="5905"/>
                  <a:pt x="6405" y="5559"/>
                </a:cubicBezTo>
                <a:cubicBezTo>
                  <a:pt x="6504" y="5297"/>
                  <a:pt x="6531" y="5196"/>
                  <a:pt x="6488" y="5214"/>
                </a:cubicBezTo>
                <a:close/>
                <a:moveTo>
                  <a:pt x="12761" y="5460"/>
                </a:moveTo>
                <a:cubicBezTo>
                  <a:pt x="12753" y="5455"/>
                  <a:pt x="12749" y="5457"/>
                  <a:pt x="12749" y="5468"/>
                </a:cubicBezTo>
                <a:cubicBezTo>
                  <a:pt x="12749" y="5505"/>
                  <a:pt x="12797" y="5642"/>
                  <a:pt x="12858" y="5772"/>
                </a:cubicBezTo>
                <a:cubicBezTo>
                  <a:pt x="12961" y="5991"/>
                  <a:pt x="13072" y="6082"/>
                  <a:pt x="13067" y="5944"/>
                </a:cubicBezTo>
                <a:cubicBezTo>
                  <a:pt x="13064" y="5867"/>
                  <a:pt x="12822" y="5497"/>
                  <a:pt x="12761" y="5460"/>
                </a:cubicBezTo>
                <a:close/>
                <a:moveTo>
                  <a:pt x="4535" y="5683"/>
                </a:moveTo>
                <a:cubicBezTo>
                  <a:pt x="4504" y="5683"/>
                  <a:pt x="4394" y="5798"/>
                  <a:pt x="4290" y="5939"/>
                </a:cubicBezTo>
                <a:lnTo>
                  <a:pt x="4103" y="6194"/>
                </a:lnTo>
                <a:lnTo>
                  <a:pt x="4308" y="6015"/>
                </a:lnTo>
                <a:cubicBezTo>
                  <a:pt x="4529" y="5823"/>
                  <a:pt x="4626" y="5683"/>
                  <a:pt x="4535" y="5683"/>
                </a:cubicBezTo>
                <a:close/>
                <a:moveTo>
                  <a:pt x="16754" y="5858"/>
                </a:moveTo>
                <a:cubicBezTo>
                  <a:pt x="16734" y="5856"/>
                  <a:pt x="16737" y="5893"/>
                  <a:pt x="16763" y="5972"/>
                </a:cubicBezTo>
                <a:cubicBezTo>
                  <a:pt x="16886" y="6351"/>
                  <a:pt x="16908" y="6637"/>
                  <a:pt x="16825" y="6825"/>
                </a:cubicBezTo>
                <a:cubicBezTo>
                  <a:pt x="16707" y="7094"/>
                  <a:pt x="16714" y="7230"/>
                  <a:pt x="16847" y="7202"/>
                </a:cubicBezTo>
                <a:cubicBezTo>
                  <a:pt x="16931" y="7185"/>
                  <a:pt x="16960" y="7237"/>
                  <a:pt x="16962" y="7400"/>
                </a:cubicBezTo>
                <a:cubicBezTo>
                  <a:pt x="16963" y="7521"/>
                  <a:pt x="16985" y="7644"/>
                  <a:pt x="17010" y="7676"/>
                </a:cubicBezTo>
                <a:cubicBezTo>
                  <a:pt x="17035" y="7707"/>
                  <a:pt x="17054" y="7901"/>
                  <a:pt x="17054" y="8109"/>
                </a:cubicBezTo>
                <a:cubicBezTo>
                  <a:pt x="17054" y="8317"/>
                  <a:pt x="17075" y="8514"/>
                  <a:pt x="17099" y="8544"/>
                </a:cubicBezTo>
                <a:cubicBezTo>
                  <a:pt x="17182" y="8649"/>
                  <a:pt x="17234" y="8412"/>
                  <a:pt x="17199" y="8086"/>
                </a:cubicBezTo>
                <a:cubicBezTo>
                  <a:pt x="17169" y="7797"/>
                  <a:pt x="17185" y="7735"/>
                  <a:pt x="17350" y="7562"/>
                </a:cubicBezTo>
                <a:lnTo>
                  <a:pt x="17539" y="7367"/>
                </a:lnTo>
                <a:lnTo>
                  <a:pt x="17366" y="7415"/>
                </a:lnTo>
                <a:cubicBezTo>
                  <a:pt x="17128" y="7482"/>
                  <a:pt x="17062" y="7314"/>
                  <a:pt x="17252" y="7121"/>
                </a:cubicBezTo>
                <a:lnTo>
                  <a:pt x="17403" y="6964"/>
                </a:lnTo>
                <a:lnTo>
                  <a:pt x="17171" y="6708"/>
                </a:lnTo>
                <a:cubicBezTo>
                  <a:pt x="17031" y="6555"/>
                  <a:pt x="16920" y="6346"/>
                  <a:pt x="16895" y="6189"/>
                </a:cubicBezTo>
                <a:cubicBezTo>
                  <a:pt x="16872" y="6045"/>
                  <a:pt x="16821" y="5900"/>
                  <a:pt x="16783" y="5870"/>
                </a:cubicBezTo>
                <a:cubicBezTo>
                  <a:pt x="16771" y="5861"/>
                  <a:pt x="16761" y="5858"/>
                  <a:pt x="16754" y="5858"/>
                </a:cubicBezTo>
                <a:close/>
                <a:moveTo>
                  <a:pt x="19558" y="5891"/>
                </a:moveTo>
                <a:cubicBezTo>
                  <a:pt x="19529" y="5853"/>
                  <a:pt x="19113" y="6300"/>
                  <a:pt x="19113" y="6369"/>
                </a:cubicBezTo>
                <a:cubicBezTo>
                  <a:pt x="19113" y="6392"/>
                  <a:pt x="19137" y="6410"/>
                  <a:pt x="19166" y="6410"/>
                </a:cubicBezTo>
                <a:cubicBezTo>
                  <a:pt x="19235" y="6410"/>
                  <a:pt x="19594" y="5935"/>
                  <a:pt x="19558" y="5891"/>
                </a:cubicBezTo>
                <a:close/>
                <a:moveTo>
                  <a:pt x="6129" y="6167"/>
                </a:moveTo>
                <a:cubicBezTo>
                  <a:pt x="6100" y="6167"/>
                  <a:pt x="6060" y="6254"/>
                  <a:pt x="6039" y="6362"/>
                </a:cubicBezTo>
                <a:cubicBezTo>
                  <a:pt x="6017" y="6469"/>
                  <a:pt x="5981" y="6624"/>
                  <a:pt x="5958" y="6706"/>
                </a:cubicBezTo>
                <a:cubicBezTo>
                  <a:pt x="5930" y="6806"/>
                  <a:pt x="5937" y="6829"/>
                  <a:pt x="5980" y="6774"/>
                </a:cubicBezTo>
                <a:cubicBezTo>
                  <a:pt x="6073" y="6658"/>
                  <a:pt x="6194" y="6167"/>
                  <a:pt x="6129" y="6167"/>
                </a:cubicBezTo>
                <a:close/>
                <a:moveTo>
                  <a:pt x="13238" y="6250"/>
                </a:moveTo>
                <a:cubicBezTo>
                  <a:pt x="13203" y="6250"/>
                  <a:pt x="13257" y="6357"/>
                  <a:pt x="13359" y="6491"/>
                </a:cubicBezTo>
                <a:cubicBezTo>
                  <a:pt x="13461" y="6624"/>
                  <a:pt x="13573" y="6734"/>
                  <a:pt x="13609" y="6734"/>
                </a:cubicBezTo>
                <a:cubicBezTo>
                  <a:pt x="13644" y="6734"/>
                  <a:pt x="13589" y="6624"/>
                  <a:pt x="13488" y="6491"/>
                </a:cubicBezTo>
                <a:cubicBezTo>
                  <a:pt x="13386" y="6357"/>
                  <a:pt x="13274" y="6250"/>
                  <a:pt x="13238" y="6250"/>
                </a:cubicBezTo>
                <a:close/>
                <a:moveTo>
                  <a:pt x="3909" y="6405"/>
                </a:moveTo>
                <a:cubicBezTo>
                  <a:pt x="3874" y="6417"/>
                  <a:pt x="3804" y="6495"/>
                  <a:pt x="3730" y="6612"/>
                </a:cubicBezTo>
                <a:cubicBezTo>
                  <a:pt x="3631" y="6768"/>
                  <a:pt x="3575" y="6896"/>
                  <a:pt x="3605" y="6896"/>
                </a:cubicBezTo>
                <a:cubicBezTo>
                  <a:pt x="3695" y="6896"/>
                  <a:pt x="3957" y="6512"/>
                  <a:pt x="3931" y="6417"/>
                </a:cubicBezTo>
                <a:cubicBezTo>
                  <a:pt x="3928" y="6405"/>
                  <a:pt x="3921" y="6401"/>
                  <a:pt x="3909" y="6405"/>
                </a:cubicBezTo>
                <a:close/>
                <a:moveTo>
                  <a:pt x="18900" y="6600"/>
                </a:moveTo>
                <a:cubicBezTo>
                  <a:pt x="18866" y="6556"/>
                  <a:pt x="18469" y="6794"/>
                  <a:pt x="18469" y="6858"/>
                </a:cubicBezTo>
                <a:cubicBezTo>
                  <a:pt x="18469" y="6923"/>
                  <a:pt x="18533" y="6902"/>
                  <a:pt x="18737" y="6769"/>
                </a:cubicBezTo>
                <a:cubicBezTo>
                  <a:pt x="18845" y="6699"/>
                  <a:pt x="18918" y="6622"/>
                  <a:pt x="18900" y="6600"/>
                </a:cubicBezTo>
                <a:close/>
                <a:moveTo>
                  <a:pt x="13862" y="6924"/>
                </a:moveTo>
                <a:cubicBezTo>
                  <a:pt x="13845" y="6946"/>
                  <a:pt x="13913" y="7020"/>
                  <a:pt x="14013" y="7088"/>
                </a:cubicBezTo>
                <a:cubicBezTo>
                  <a:pt x="14114" y="7157"/>
                  <a:pt x="14238" y="7213"/>
                  <a:pt x="14291" y="7212"/>
                </a:cubicBezTo>
                <a:cubicBezTo>
                  <a:pt x="14344" y="7212"/>
                  <a:pt x="14278" y="7138"/>
                  <a:pt x="14142" y="7048"/>
                </a:cubicBezTo>
                <a:cubicBezTo>
                  <a:pt x="14006" y="6958"/>
                  <a:pt x="13880" y="6902"/>
                  <a:pt x="13862" y="6924"/>
                </a:cubicBezTo>
                <a:close/>
                <a:moveTo>
                  <a:pt x="18171" y="7060"/>
                </a:moveTo>
                <a:cubicBezTo>
                  <a:pt x="18131" y="7059"/>
                  <a:pt x="18003" y="7112"/>
                  <a:pt x="17884" y="7177"/>
                </a:cubicBezTo>
                <a:cubicBezTo>
                  <a:pt x="17734" y="7259"/>
                  <a:pt x="17706" y="7293"/>
                  <a:pt x="17795" y="7293"/>
                </a:cubicBezTo>
                <a:cubicBezTo>
                  <a:pt x="17930" y="7294"/>
                  <a:pt x="18298" y="7065"/>
                  <a:pt x="18171" y="7060"/>
                </a:cubicBezTo>
                <a:close/>
                <a:moveTo>
                  <a:pt x="5918" y="7093"/>
                </a:moveTo>
                <a:cubicBezTo>
                  <a:pt x="5905" y="7077"/>
                  <a:pt x="5848" y="7226"/>
                  <a:pt x="5789" y="7425"/>
                </a:cubicBezTo>
                <a:cubicBezTo>
                  <a:pt x="5731" y="7624"/>
                  <a:pt x="5709" y="7787"/>
                  <a:pt x="5741" y="7787"/>
                </a:cubicBezTo>
                <a:cubicBezTo>
                  <a:pt x="5799" y="7787"/>
                  <a:pt x="5962" y="7149"/>
                  <a:pt x="5918" y="7093"/>
                </a:cubicBezTo>
                <a:close/>
                <a:moveTo>
                  <a:pt x="3414" y="7164"/>
                </a:moveTo>
                <a:cubicBezTo>
                  <a:pt x="3390" y="7171"/>
                  <a:pt x="3332" y="7223"/>
                  <a:pt x="3265" y="7301"/>
                </a:cubicBezTo>
                <a:cubicBezTo>
                  <a:pt x="3177" y="7406"/>
                  <a:pt x="3106" y="7542"/>
                  <a:pt x="3106" y="7605"/>
                </a:cubicBezTo>
                <a:cubicBezTo>
                  <a:pt x="3106" y="7668"/>
                  <a:pt x="3175" y="7613"/>
                  <a:pt x="3265" y="7478"/>
                </a:cubicBezTo>
                <a:cubicBezTo>
                  <a:pt x="3354" y="7346"/>
                  <a:pt x="3426" y="7209"/>
                  <a:pt x="3426" y="7174"/>
                </a:cubicBezTo>
                <a:cubicBezTo>
                  <a:pt x="3426" y="7166"/>
                  <a:pt x="3422" y="7162"/>
                  <a:pt x="3414" y="7164"/>
                </a:cubicBezTo>
                <a:close/>
                <a:moveTo>
                  <a:pt x="14561" y="7314"/>
                </a:moveTo>
                <a:cubicBezTo>
                  <a:pt x="14533" y="7315"/>
                  <a:pt x="14583" y="7352"/>
                  <a:pt x="14710" y="7425"/>
                </a:cubicBezTo>
                <a:cubicBezTo>
                  <a:pt x="14816" y="7486"/>
                  <a:pt x="14959" y="7535"/>
                  <a:pt x="15030" y="7534"/>
                </a:cubicBezTo>
                <a:cubicBezTo>
                  <a:pt x="15100" y="7533"/>
                  <a:pt x="15030" y="7481"/>
                  <a:pt x="14871" y="7418"/>
                </a:cubicBezTo>
                <a:cubicBezTo>
                  <a:pt x="14692" y="7347"/>
                  <a:pt x="14588" y="7312"/>
                  <a:pt x="14561" y="7314"/>
                </a:cubicBezTo>
                <a:close/>
                <a:moveTo>
                  <a:pt x="15527" y="7547"/>
                </a:moveTo>
                <a:cubicBezTo>
                  <a:pt x="15416" y="7547"/>
                  <a:pt x="15326" y="7573"/>
                  <a:pt x="15352" y="7625"/>
                </a:cubicBezTo>
                <a:cubicBezTo>
                  <a:pt x="15373" y="7670"/>
                  <a:pt x="15513" y="7704"/>
                  <a:pt x="15662" y="7704"/>
                </a:cubicBezTo>
                <a:cubicBezTo>
                  <a:pt x="15859" y="7703"/>
                  <a:pt x="15905" y="7683"/>
                  <a:pt x="15835" y="7625"/>
                </a:cubicBezTo>
                <a:cubicBezTo>
                  <a:pt x="15770" y="7573"/>
                  <a:pt x="15638" y="7547"/>
                  <a:pt x="15527" y="7547"/>
                </a:cubicBezTo>
                <a:close/>
                <a:moveTo>
                  <a:pt x="16469" y="7633"/>
                </a:moveTo>
                <a:cubicBezTo>
                  <a:pt x="16410" y="7633"/>
                  <a:pt x="16350" y="7639"/>
                  <a:pt x="16302" y="7648"/>
                </a:cubicBezTo>
                <a:cubicBezTo>
                  <a:pt x="16204" y="7667"/>
                  <a:pt x="16268" y="7683"/>
                  <a:pt x="16445" y="7683"/>
                </a:cubicBezTo>
                <a:cubicBezTo>
                  <a:pt x="16621" y="7684"/>
                  <a:pt x="16703" y="7667"/>
                  <a:pt x="16624" y="7648"/>
                </a:cubicBezTo>
                <a:cubicBezTo>
                  <a:pt x="16584" y="7638"/>
                  <a:pt x="16527" y="7633"/>
                  <a:pt x="16469" y="7633"/>
                </a:cubicBezTo>
                <a:close/>
                <a:moveTo>
                  <a:pt x="2915" y="7962"/>
                </a:moveTo>
                <a:cubicBezTo>
                  <a:pt x="2875" y="7979"/>
                  <a:pt x="2782" y="8109"/>
                  <a:pt x="2710" y="8253"/>
                </a:cubicBezTo>
                <a:cubicBezTo>
                  <a:pt x="2637" y="8397"/>
                  <a:pt x="2603" y="8515"/>
                  <a:pt x="2633" y="8514"/>
                </a:cubicBezTo>
                <a:cubicBezTo>
                  <a:pt x="2663" y="8513"/>
                  <a:pt x="2754" y="8383"/>
                  <a:pt x="2837" y="8223"/>
                </a:cubicBezTo>
                <a:cubicBezTo>
                  <a:pt x="2919" y="8063"/>
                  <a:pt x="2955" y="7945"/>
                  <a:pt x="2915" y="7962"/>
                </a:cubicBezTo>
                <a:close/>
                <a:moveTo>
                  <a:pt x="5664" y="8071"/>
                </a:moveTo>
                <a:lnTo>
                  <a:pt x="5612" y="8271"/>
                </a:lnTo>
                <a:cubicBezTo>
                  <a:pt x="5584" y="8382"/>
                  <a:pt x="5561" y="8547"/>
                  <a:pt x="5560" y="8636"/>
                </a:cubicBezTo>
                <a:cubicBezTo>
                  <a:pt x="5558" y="8797"/>
                  <a:pt x="5557" y="8797"/>
                  <a:pt x="5612" y="8636"/>
                </a:cubicBezTo>
                <a:cubicBezTo>
                  <a:pt x="5642" y="8547"/>
                  <a:pt x="5667" y="8382"/>
                  <a:pt x="5666" y="8271"/>
                </a:cubicBezTo>
                <a:lnTo>
                  <a:pt x="5664" y="8071"/>
                </a:lnTo>
                <a:close/>
                <a:moveTo>
                  <a:pt x="2458" y="8808"/>
                </a:moveTo>
                <a:cubicBezTo>
                  <a:pt x="2441" y="8787"/>
                  <a:pt x="2363" y="8911"/>
                  <a:pt x="2283" y="9086"/>
                </a:cubicBezTo>
                <a:cubicBezTo>
                  <a:pt x="2203" y="9261"/>
                  <a:pt x="2162" y="9405"/>
                  <a:pt x="2192" y="9405"/>
                </a:cubicBezTo>
                <a:cubicBezTo>
                  <a:pt x="2260" y="9405"/>
                  <a:pt x="2501" y="8862"/>
                  <a:pt x="2458" y="8808"/>
                </a:cubicBezTo>
                <a:close/>
                <a:moveTo>
                  <a:pt x="17155" y="8967"/>
                </a:moveTo>
                <a:cubicBezTo>
                  <a:pt x="17145" y="8949"/>
                  <a:pt x="17139" y="9036"/>
                  <a:pt x="17139" y="9203"/>
                </a:cubicBezTo>
                <a:cubicBezTo>
                  <a:pt x="17138" y="9425"/>
                  <a:pt x="17150" y="9528"/>
                  <a:pt x="17165" y="9428"/>
                </a:cubicBezTo>
                <a:cubicBezTo>
                  <a:pt x="17180" y="9329"/>
                  <a:pt x="17182" y="9146"/>
                  <a:pt x="17167" y="9023"/>
                </a:cubicBezTo>
                <a:cubicBezTo>
                  <a:pt x="17163" y="8992"/>
                  <a:pt x="17158" y="8973"/>
                  <a:pt x="17155" y="8967"/>
                </a:cubicBezTo>
                <a:close/>
                <a:moveTo>
                  <a:pt x="5534" y="9041"/>
                </a:moveTo>
                <a:lnTo>
                  <a:pt x="5485" y="9284"/>
                </a:lnTo>
                <a:cubicBezTo>
                  <a:pt x="5458" y="9417"/>
                  <a:pt x="5433" y="9600"/>
                  <a:pt x="5429" y="9689"/>
                </a:cubicBezTo>
                <a:cubicBezTo>
                  <a:pt x="5423" y="9822"/>
                  <a:pt x="5434" y="9829"/>
                  <a:pt x="5485" y="9729"/>
                </a:cubicBezTo>
                <a:cubicBezTo>
                  <a:pt x="5520" y="9663"/>
                  <a:pt x="5543" y="9480"/>
                  <a:pt x="5540" y="9324"/>
                </a:cubicBezTo>
                <a:lnTo>
                  <a:pt x="5534" y="9041"/>
                </a:lnTo>
                <a:close/>
                <a:moveTo>
                  <a:pt x="2070" y="9694"/>
                </a:moveTo>
                <a:cubicBezTo>
                  <a:pt x="2055" y="9675"/>
                  <a:pt x="1977" y="9803"/>
                  <a:pt x="1897" y="9978"/>
                </a:cubicBezTo>
                <a:cubicBezTo>
                  <a:pt x="1817" y="10153"/>
                  <a:pt x="1774" y="10297"/>
                  <a:pt x="1802" y="10297"/>
                </a:cubicBezTo>
                <a:cubicBezTo>
                  <a:pt x="1864" y="10297"/>
                  <a:pt x="2109" y="9744"/>
                  <a:pt x="2070" y="9694"/>
                </a:cubicBezTo>
                <a:close/>
                <a:moveTo>
                  <a:pt x="17163" y="9909"/>
                </a:moveTo>
                <a:cubicBezTo>
                  <a:pt x="17158" y="9903"/>
                  <a:pt x="17153" y="9905"/>
                  <a:pt x="17145" y="9914"/>
                </a:cubicBezTo>
                <a:cubicBezTo>
                  <a:pt x="17123" y="9942"/>
                  <a:pt x="17094" y="10121"/>
                  <a:pt x="17081" y="10312"/>
                </a:cubicBezTo>
                <a:cubicBezTo>
                  <a:pt x="17063" y="10571"/>
                  <a:pt x="17071" y="10620"/>
                  <a:pt x="17115" y="10499"/>
                </a:cubicBezTo>
                <a:cubicBezTo>
                  <a:pt x="17173" y="10339"/>
                  <a:pt x="17199" y="9951"/>
                  <a:pt x="17163" y="9909"/>
                </a:cubicBezTo>
                <a:close/>
                <a:moveTo>
                  <a:pt x="5463" y="10190"/>
                </a:moveTo>
                <a:cubicBezTo>
                  <a:pt x="5455" y="10171"/>
                  <a:pt x="5441" y="10210"/>
                  <a:pt x="5419" y="10297"/>
                </a:cubicBezTo>
                <a:cubicBezTo>
                  <a:pt x="5391" y="10408"/>
                  <a:pt x="5366" y="10581"/>
                  <a:pt x="5362" y="10684"/>
                </a:cubicBezTo>
                <a:cubicBezTo>
                  <a:pt x="5359" y="10790"/>
                  <a:pt x="5383" y="10849"/>
                  <a:pt x="5419" y="10821"/>
                </a:cubicBezTo>
                <a:cubicBezTo>
                  <a:pt x="5454" y="10793"/>
                  <a:pt x="5481" y="10620"/>
                  <a:pt x="5477" y="10433"/>
                </a:cubicBezTo>
                <a:cubicBezTo>
                  <a:pt x="5474" y="10289"/>
                  <a:pt x="5471" y="10210"/>
                  <a:pt x="5463" y="10190"/>
                </a:cubicBezTo>
                <a:close/>
                <a:moveTo>
                  <a:pt x="1603" y="10525"/>
                </a:moveTo>
                <a:cubicBezTo>
                  <a:pt x="1550" y="10528"/>
                  <a:pt x="1485" y="10568"/>
                  <a:pt x="1393" y="10636"/>
                </a:cubicBezTo>
                <a:cubicBezTo>
                  <a:pt x="1180" y="10795"/>
                  <a:pt x="1181" y="10798"/>
                  <a:pt x="1309" y="10930"/>
                </a:cubicBezTo>
                <a:lnTo>
                  <a:pt x="1438" y="11067"/>
                </a:lnTo>
                <a:lnTo>
                  <a:pt x="1291" y="11429"/>
                </a:lnTo>
                <a:cubicBezTo>
                  <a:pt x="1210" y="11629"/>
                  <a:pt x="1117" y="11796"/>
                  <a:pt x="1081" y="11798"/>
                </a:cubicBezTo>
                <a:cubicBezTo>
                  <a:pt x="831" y="11814"/>
                  <a:pt x="727" y="11934"/>
                  <a:pt x="727" y="12216"/>
                </a:cubicBezTo>
                <a:cubicBezTo>
                  <a:pt x="727" y="12377"/>
                  <a:pt x="774" y="12576"/>
                  <a:pt x="832" y="12657"/>
                </a:cubicBezTo>
                <a:cubicBezTo>
                  <a:pt x="940" y="12808"/>
                  <a:pt x="1183" y="12790"/>
                  <a:pt x="1353" y="12621"/>
                </a:cubicBezTo>
                <a:cubicBezTo>
                  <a:pt x="1449" y="12526"/>
                  <a:pt x="1461" y="12027"/>
                  <a:pt x="1369" y="11955"/>
                </a:cubicBezTo>
                <a:cubicBezTo>
                  <a:pt x="1274" y="11881"/>
                  <a:pt x="1289" y="11804"/>
                  <a:pt x="1464" y="11479"/>
                </a:cubicBezTo>
                <a:cubicBezTo>
                  <a:pt x="1551" y="11317"/>
                  <a:pt x="1604" y="11188"/>
                  <a:pt x="1581" y="11188"/>
                </a:cubicBezTo>
                <a:cubicBezTo>
                  <a:pt x="1557" y="11188"/>
                  <a:pt x="1570" y="11143"/>
                  <a:pt x="1611" y="11092"/>
                </a:cubicBezTo>
                <a:cubicBezTo>
                  <a:pt x="1667" y="11021"/>
                  <a:pt x="1712" y="11025"/>
                  <a:pt x="1788" y="11105"/>
                </a:cubicBezTo>
                <a:cubicBezTo>
                  <a:pt x="1948" y="11272"/>
                  <a:pt x="1983" y="11123"/>
                  <a:pt x="1852" y="10839"/>
                </a:cubicBezTo>
                <a:cubicBezTo>
                  <a:pt x="1747" y="10610"/>
                  <a:pt x="1691" y="10518"/>
                  <a:pt x="1603" y="10525"/>
                </a:cubicBezTo>
                <a:close/>
                <a:moveTo>
                  <a:pt x="17081" y="10935"/>
                </a:moveTo>
                <a:cubicBezTo>
                  <a:pt x="17075" y="10940"/>
                  <a:pt x="17068" y="10956"/>
                  <a:pt x="17058" y="10983"/>
                </a:cubicBezTo>
                <a:cubicBezTo>
                  <a:pt x="17027" y="11072"/>
                  <a:pt x="16998" y="11251"/>
                  <a:pt x="16996" y="11381"/>
                </a:cubicBezTo>
                <a:cubicBezTo>
                  <a:pt x="16990" y="11715"/>
                  <a:pt x="17031" y="11617"/>
                  <a:pt x="17077" y="11188"/>
                </a:cubicBezTo>
                <a:cubicBezTo>
                  <a:pt x="17096" y="11006"/>
                  <a:pt x="17097" y="10920"/>
                  <a:pt x="17081" y="10935"/>
                </a:cubicBezTo>
                <a:close/>
                <a:moveTo>
                  <a:pt x="5391" y="11234"/>
                </a:moveTo>
                <a:cubicBezTo>
                  <a:pt x="5381" y="11215"/>
                  <a:pt x="5375" y="11302"/>
                  <a:pt x="5375" y="11469"/>
                </a:cubicBezTo>
                <a:cubicBezTo>
                  <a:pt x="5374" y="11692"/>
                  <a:pt x="5385" y="11794"/>
                  <a:pt x="5401" y="11695"/>
                </a:cubicBezTo>
                <a:cubicBezTo>
                  <a:pt x="5416" y="11595"/>
                  <a:pt x="5415" y="11412"/>
                  <a:pt x="5401" y="11289"/>
                </a:cubicBezTo>
                <a:cubicBezTo>
                  <a:pt x="5397" y="11259"/>
                  <a:pt x="5394" y="11240"/>
                  <a:pt x="5391" y="11234"/>
                </a:cubicBezTo>
                <a:close/>
                <a:moveTo>
                  <a:pt x="16974" y="11933"/>
                </a:moveTo>
                <a:cubicBezTo>
                  <a:pt x="16966" y="11927"/>
                  <a:pt x="16953" y="11963"/>
                  <a:pt x="16928" y="12036"/>
                </a:cubicBezTo>
                <a:cubicBezTo>
                  <a:pt x="16897" y="12125"/>
                  <a:pt x="16873" y="12290"/>
                  <a:pt x="16873" y="12401"/>
                </a:cubicBezTo>
                <a:cubicBezTo>
                  <a:pt x="16873" y="12586"/>
                  <a:pt x="16877" y="12589"/>
                  <a:pt x="16928" y="12442"/>
                </a:cubicBezTo>
                <a:cubicBezTo>
                  <a:pt x="16958" y="12353"/>
                  <a:pt x="16982" y="12188"/>
                  <a:pt x="16982" y="12077"/>
                </a:cubicBezTo>
                <a:cubicBezTo>
                  <a:pt x="16982" y="11985"/>
                  <a:pt x="16981" y="11938"/>
                  <a:pt x="16974" y="11933"/>
                </a:cubicBezTo>
                <a:close/>
                <a:moveTo>
                  <a:pt x="5391" y="12257"/>
                </a:moveTo>
                <a:cubicBezTo>
                  <a:pt x="5381" y="12247"/>
                  <a:pt x="5373" y="12332"/>
                  <a:pt x="5373" y="12482"/>
                </a:cubicBezTo>
                <a:cubicBezTo>
                  <a:pt x="5373" y="12682"/>
                  <a:pt x="5385" y="12765"/>
                  <a:pt x="5401" y="12664"/>
                </a:cubicBezTo>
                <a:cubicBezTo>
                  <a:pt x="5416" y="12564"/>
                  <a:pt x="5416" y="12400"/>
                  <a:pt x="5401" y="12300"/>
                </a:cubicBezTo>
                <a:cubicBezTo>
                  <a:pt x="5397" y="12275"/>
                  <a:pt x="5394" y="12260"/>
                  <a:pt x="5391" y="12257"/>
                </a:cubicBezTo>
                <a:close/>
                <a:moveTo>
                  <a:pt x="16835" y="12902"/>
                </a:moveTo>
                <a:cubicBezTo>
                  <a:pt x="16821" y="12885"/>
                  <a:pt x="16776" y="12949"/>
                  <a:pt x="16736" y="13042"/>
                </a:cubicBezTo>
                <a:cubicBezTo>
                  <a:pt x="16697" y="13135"/>
                  <a:pt x="16682" y="13209"/>
                  <a:pt x="16702" y="13209"/>
                </a:cubicBezTo>
                <a:cubicBezTo>
                  <a:pt x="16722" y="13209"/>
                  <a:pt x="16708" y="13282"/>
                  <a:pt x="16670" y="13371"/>
                </a:cubicBezTo>
                <a:cubicBezTo>
                  <a:pt x="16627" y="13473"/>
                  <a:pt x="16626" y="13535"/>
                  <a:pt x="16666" y="13535"/>
                </a:cubicBezTo>
                <a:cubicBezTo>
                  <a:pt x="16729" y="13535"/>
                  <a:pt x="16882" y="12962"/>
                  <a:pt x="16835" y="12902"/>
                </a:cubicBezTo>
                <a:close/>
                <a:moveTo>
                  <a:pt x="5443" y="13206"/>
                </a:moveTo>
                <a:cubicBezTo>
                  <a:pt x="5435" y="13191"/>
                  <a:pt x="5430" y="13239"/>
                  <a:pt x="5427" y="13346"/>
                </a:cubicBezTo>
                <a:cubicBezTo>
                  <a:pt x="5422" y="13487"/>
                  <a:pt x="5437" y="13661"/>
                  <a:pt x="5459" y="13733"/>
                </a:cubicBezTo>
                <a:cubicBezTo>
                  <a:pt x="5525" y="13949"/>
                  <a:pt x="5536" y="13839"/>
                  <a:pt x="5485" y="13452"/>
                </a:cubicBezTo>
                <a:cubicBezTo>
                  <a:pt x="5465" y="13300"/>
                  <a:pt x="5451" y="13222"/>
                  <a:pt x="5443" y="13206"/>
                </a:cubicBezTo>
                <a:close/>
                <a:moveTo>
                  <a:pt x="16589" y="13910"/>
                </a:moveTo>
                <a:cubicBezTo>
                  <a:pt x="16575" y="13904"/>
                  <a:pt x="16543" y="13960"/>
                  <a:pt x="16507" y="14060"/>
                </a:cubicBezTo>
                <a:cubicBezTo>
                  <a:pt x="16458" y="14193"/>
                  <a:pt x="16419" y="14358"/>
                  <a:pt x="16420" y="14424"/>
                </a:cubicBezTo>
                <a:cubicBezTo>
                  <a:pt x="16422" y="14491"/>
                  <a:pt x="16462" y="14436"/>
                  <a:pt x="16511" y="14303"/>
                </a:cubicBezTo>
                <a:cubicBezTo>
                  <a:pt x="16560" y="14169"/>
                  <a:pt x="16599" y="14005"/>
                  <a:pt x="16597" y="13938"/>
                </a:cubicBezTo>
                <a:cubicBezTo>
                  <a:pt x="16597" y="13921"/>
                  <a:pt x="16594" y="13912"/>
                  <a:pt x="16589" y="13910"/>
                </a:cubicBezTo>
                <a:close/>
                <a:moveTo>
                  <a:pt x="5566" y="14214"/>
                </a:moveTo>
                <a:cubicBezTo>
                  <a:pt x="5548" y="14236"/>
                  <a:pt x="5552" y="14388"/>
                  <a:pt x="5576" y="14551"/>
                </a:cubicBezTo>
                <a:cubicBezTo>
                  <a:pt x="5600" y="14713"/>
                  <a:pt x="5635" y="14826"/>
                  <a:pt x="5652" y="14804"/>
                </a:cubicBezTo>
                <a:cubicBezTo>
                  <a:pt x="5670" y="14782"/>
                  <a:pt x="5664" y="14630"/>
                  <a:pt x="5640" y="14467"/>
                </a:cubicBezTo>
                <a:cubicBezTo>
                  <a:pt x="5616" y="14305"/>
                  <a:pt x="5583" y="14192"/>
                  <a:pt x="5566" y="14214"/>
                </a:cubicBezTo>
                <a:close/>
                <a:moveTo>
                  <a:pt x="16318" y="14845"/>
                </a:moveTo>
                <a:cubicBezTo>
                  <a:pt x="16289" y="14809"/>
                  <a:pt x="16090" y="15325"/>
                  <a:pt x="16090" y="15435"/>
                </a:cubicBezTo>
                <a:cubicBezTo>
                  <a:pt x="16090" y="15458"/>
                  <a:pt x="16105" y="15478"/>
                  <a:pt x="16122" y="15478"/>
                </a:cubicBezTo>
                <a:cubicBezTo>
                  <a:pt x="16172" y="15478"/>
                  <a:pt x="16353" y="14890"/>
                  <a:pt x="16318" y="14845"/>
                </a:cubicBezTo>
                <a:close/>
                <a:moveTo>
                  <a:pt x="5745" y="15128"/>
                </a:moveTo>
                <a:cubicBezTo>
                  <a:pt x="5738" y="15158"/>
                  <a:pt x="5769" y="15296"/>
                  <a:pt x="5841" y="15516"/>
                </a:cubicBezTo>
                <a:cubicBezTo>
                  <a:pt x="5897" y="15682"/>
                  <a:pt x="5954" y="15800"/>
                  <a:pt x="5970" y="15779"/>
                </a:cubicBezTo>
                <a:cubicBezTo>
                  <a:pt x="5987" y="15759"/>
                  <a:pt x="5942" y="15582"/>
                  <a:pt x="5872" y="15387"/>
                </a:cubicBezTo>
                <a:cubicBezTo>
                  <a:pt x="5796" y="15177"/>
                  <a:pt x="5752" y="15099"/>
                  <a:pt x="5745" y="15128"/>
                </a:cubicBezTo>
                <a:close/>
                <a:moveTo>
                  <a:pt x="16008" y="15749"/>
                </a:moveTo>
                <a:cubicBezTo>
                  <a:pt x="15977" y="15710"/>
                  <a:pt x="15706" y="16223"/>
                  <a:pt x="15706" y="16321"/>
                </a:cubicBezTo>
                <a:cubicBezTo>
                  <a:pt x="15706" y="16352"/>
                  <a:pt x="15735" y="16354"/>
                  <a:pt x="15770" y="16326"/>
                </a:cubicBezTo>
                <a:cubicBezTo>
                  <a:pt x="15855" y="16260"/>
                  <a:pt x="16046" y="15797"/>
                  <a:pt x="16008" y="15749"/>
                </a:cubicBezTo>
                <a:close/>
                <a:moveTo>
                  <a:pt x="6117" y="16123"/>
                </a:moveTo>
                <a:cubicBezTo>
                  <a:pt x="6089" y="16123"/>
                  <a:pt x="6113" y="16251"/>
                  <a:pt x="6172" y="16407"/>
                </a:cubicBezTo>
                <a:cubicBezTo>
                  <a:pt x="6231" y="16563"/>
                  <a:pt x="6302" y="16691"/>
                  <a:pt x="6331" y="16691"/>
                </a:cubicBezTo>
                <a:cubicBezTo>
                  <a:pt x="6359" y="16691"/>
                  <a:pt x="6333" y="16563"/>
                  <a:pt x="6274" y="16407"/>
                </a:cubicBezTo>
                <a:cubicBezTo>
                  <a:pt x="6215" y="16251"/>
                  <a:pt x="6145" y="16123"/>
                  <a:pt x="6117" y="16123"/>
                </a:cubicBezTo>
                <a:close/>
                <a:moveTo>
                  <a:pt x="15561" y="16648"/>
                </a:moveTo>
                <a:cubicBezTo>
                  <a:pt x="15536" y="16650"/>
                  <a:pt x="15479" y="16712"/>
                  <a:pt x="15414" y="16812"/>
                </a:cubicBezTo>
                <a:cubicBezTo>
                  <a:pt x="15327" y="16946"/>
                  <a:pt x="15256" y="17092"/>
                  <a:pt x="15257" y="17136"/>
                </a:cubicBezTo>
                <a:cubicBezTo>
                  <a:pt x="15258" y="17181"/>
                  <a:pt x="15331" y="17114"/>
                  <a:pt x="15418" y="16990"/>
                </a:cubicBezTo>
                <a:cubicBezTo>
                  <a:pt x="15505" y="16865"/>
                  <a:pt x="15576" y="16719"/>
                  <a:pt x="15575" y="16665"/>
                </a:cubicBezTo>
                <a:cubicBezTo>
                  <a:pt x="15575" y="16652"/>
                  <a:pt x="15569" y="16647"/>
                  <a:pt x="15561" y="16648"/>
                </a:cubicBezTo>
                <a:close/>
                <a:moveTo>
                  <a:pt x="6476" y="16977"/>
                </a:moveTo>
                <a:cubicBezTo>
                  <a:pt x="6466" y="16997"/>
                  <a:pt x="6529" y="17122"/>
                  <a:pt x="6665" y="17357"/>
                </a:cubicBezTo>
                <a:cubicBezTo>
                  <a:pt x="6735" y="17479"/>
                  <a:pt x="6805" y="17565"/>
                  <a:pt x="6820" y="17547"/>
                </a:cubicBezTo>
                <a:cubicBezTo>
                  <a:pt x="6862" y="17493"/>
                  <a:pt x="6728" y="17227"/>
                  <a:pt x="6572" y="17055"/>
                </a:cubicBezTo>
                <a:cubicBezTo>
                  <a:pt x="6514" y="16991"/>
                  <a:pt x="6481" y="16965"/>
                  <a:pt x="6476" y="16977"/>
                </a:cubicBezTo>
                <a:close/>
                <a:moveTo>
                  <a:pt x="15064" y="17430"/>
                </a:moveTo>
                <a:cubicBezTo>
                  <a:pt x="14974" y="17478"/>
                  <a:pt x="14742" y="17837"/>
                  <a:pt x="14744" y="17947"/>
                </a:cubicBezTo>
                <a:cubicBezTo>
                  <a:pt x="14745" y="17991"/>
                  <a:pt x="14833" y="17906"/>
                  <a:pt x="14941" y="17757"/>
                </a:cubicBezTo>
                <a:cubicBezTo>
                  <a:pt x="15049" y="17608"/>
                  <a:pt x="15117" y="17462"/>
                  <a:pt x="15094" y="17433"/>
                </a:cubicBezTo>
                <a:cubicBezTo>
                  <a:pt x="15088" y="17425"/>
                  <a:pt x="15077" y="17423"/>
                  <a:pt x="15064" y="17430"/>
                </a:cubicBezTo>
                <a:close/>
                <a:moveTo>
                  <a:pt x="6971" y="17785"/>
                </a:moveTo>
                <a:cubicBezTo>
                  <a:pt x="6953" y="17807"/>
                  <a:pt x="7023" y="17936"/>
                  <a:pt x="7124" y="18068"/>
                </a:cubicBezTo>
                <a:cubicBezTo>
                  <a:pt x="7225" y="18201"/>
                  <a:pt x="7321" y="18291"/>
                  <a:pt x="7339" y="18268"/>
                </a:cubicBezTo>
                <a:cubicBezTo>
                  <a:pt x="7357" y="18246"/>
                  <a:pt x="7289" y="18117"/>
                  <a:pt x="7188" y="17985"/>
                </a:cubicBezTo>
                <a:cubicBezTo>
                  <a:pt x="7087" y="17852"/>
                  <a:pt x="6988" y="17762"/>
                  <a:pt x="6971" y="17785"/>
                </a:cubicBezTo>
                <a:close/>
                <a:moveTo>
                  <a:pt x="14528" y="18190"/>
                </a:moveTo>
                <a:cubicBezTo>
                  <a:pt x="14502" y="18195"/>
                  <a:pt x="14443" y="18246"/>
                  <a:pt x="14355" y="18352"/>
                </a:cubicBezTo>
                <a:cubicBezTo>
                  <a:pt x="14249" y="18480"/>
                  <a:pt x="14162" y="18612"/>
                  <a:pt x="14162" y="18648"/>
                </a:cubicBezTo>
                <a:cubicBezTo>
                  <a:pt x="14162" y="18760"/>
                  <a:pt x="14216" y="18722"/>
                  <a:pt x="14385" y="18491"/>
                </a:cubicBezTo>
                <a:cubicBezTo>
                  <a:pt x="14528" y="18297"/>
                  <a:pt x="14572" y="18182"/>
                  <a:pt x="14528" y="18190"/>
                </a:cubicBezTo>
                <a:close/>
                <a:moveTo>
                  <a:pt x="7568" y="18491"/>
                </a:moveTo>
                <a:cubicBezTo>
                  <a:pt x="7546" y="18520"/>
                  <a:pt x="7610" y="18637"/>
                  <a:pt x="7711" y="18749"/>
                </a:cubicBezTo>
                <a:cubicBezTo>
                  <a:pt x="7977" y="19044"/>
                  <a:pt x="8059" y="19005"/>
                  <a:pt x="7816" y="18699"/>
                </a:cubicBezTo>
                <a:cubicBezTo>
                  <a:pt x="7703" y="18556"/>
                  <a:pt x="7591" y="18462"/>
                  <a:pt x="7568" y="18491"/>
                </a:cubicBezTo>
                <a:close/>
                <a:moveTo>
                  <a:pt x="13935" y="18876"/>
                </a:moveTo>
                <a:cubicBezTo>
                  <a:pt x="13854" y="18876"/>
                  <a:pt x="13520" y="19211"/>
                  <a:pt x="13520" y="19291"/>
                </a:cubicBezTo>
                <a:cubicBezTo>
                  <a:pt x="13520" y="19336"/>
                  <a:pt x="13606" y="19297"/>
                  <a:pt x="13711" y="19203"/>
                </a:cubicBezTo>
                <a:cubicBezTo>
                  <a:pt x="13907" y="19027"/>
                  <a:pt x="14009" y="18876"/>
                  <a:pt x="13935" y="18876"/>
                </a:cubicBezTo>
                <a:close/>
                <a:moveTo>
                  <a:pt x="8200" y="19152"/>
                </a:moveTo>
                <a:cubicBezTo>
                  <a:pt x="8184" y="19173"/>
                  <a:pt x="8267" y="19266"/>
                  <a:pt x="8386" y="19357"/>
                </a:cubicBezTo>
                <a:cubicBezTo>
                  <a:pt x="8630" y="19545"/>
                  <a:pt x="8634" y="19547"/>
                  <a:pt x="8633" y="19464"/>
                </a:cubicBezTo>
                <a:cubicBezTo>
                  <a:pt x="8633" y="19384"/>
                  <a:pt x="8240" y="19102"/>
                  <a:pt x="8200" y="19152"/>
                </a:cubicBezTo>
                <a:close/>
                <a:moveTo>
                  <a:pt x="13248" y="19453"/>
                </a:moveTo>
                <a:cubicBezTo>
                  <a:pt x="13246" y="19452"/>
                  <a:pt x="13239" y="19454"/>
                  <a:pt x="13230" y="19458"/>
                </a:cubicBezTo>
                <a:cubicBezTo>
                  <a:pt x="13195" y="19478"/>
                  <a:pt x="13073" y="19541"/>
                  <a:pt x="12958" y="19598"/>
                </a:cubicBezTo>
                <a:cubicBezTo>
                  <a:pt x="12844" y="19655"/>
                  <a:pt x="12749" y="19733"/>
                  <a:pt x="12749" y="19772"/>
                </a:cubicBezTo>
                <a:cubicBezTo>
                  <a:pt x="12749" y="19862"/>
                  <a:pt x="13068" y="19696"/>
                  <a:pt x="13198" y="19540"/>
                </a:cubicBezTo>
                <a:cubicBezTo>
                  <a:pt x="13238" y="19492"/>
                  <a:pt x="13257" y="19459"/>
                  <a:pt x="13248" y="19453"/>
                </a:cubicBezTo>
                <a:close/>
                <a:moveTo>
                  <a:pt x="8891" y="19636"/>
                </a:moveTo>
                <a:cubicBezTo>
                  <a:pt x="8852" y="19632"/>
                  <a:pt x="8893" y="19671"/>
                  <a:pt x="9020" y="19762"/>
                </a:cubicBezTo>
                <a:cubicBezTo>
                  <a:pt x="9143" y="19851"/>
                  <a:pt x="9289" y="19922"/>
                  <a:pt x="9342" y="19922"/>
                </a:cubicBezTo>
                <a:cubicBezTo>
                  <a:pt x="9459" y="19922"/>
                  <a:pt x="9179" y="19728"/>
                  <a:pt x="8955" y="19653"/>
                </a:cubicBezTo>
                <a:cubicBezTo>
                  <a:pt x="8925" y="19643"/>
                  <a:pt x="8904" y="19637"/>
                  <a:pt x="8891" y="19636"/>
                </a:cubicBezTo>
                <a:close/>
                <a:moveTo>
                  <a:pt x="12488" y="19899"/>
                </a:moveTo>
                <a:cubicBezTo>
                  <a:pt x="12453" y="19901"/>
                  <a:pt x="12396" y="19915"/>
                  <a:pt x="12324" y="19940"/>
                </a:cubicBezTo>
                <a:cubicBezTo>
                  <a:pt x="12186" y="19987"/>
                  <a:pt x="12058" y="20047"/>
                  <a:pt x="12041" y="20071"/>
                </a:cubicBezTo>
                <a:cubicBezTo>
                  <a:pt x="11984" y="20149"/>
                  <a:pt x="12453" y="20009"/>
                  <a:pt x="12516" y="19929"/>
                </a:cubicBezTo>
                <a:cubicBezTo>
                  <a:pt x="12533" y="19908"/>
                  <a:pt x="12522" y="19897"/>
                  <a:pt x="12488" y="19899"/>
                </a:cubicBezTo>
                <a:close/>
                <a:moveTo>
                  <a:pt x="9567" y="20013"/>
                </a:moveTo>
                <a:lnTo>
                  <a:pt x="9857" y="20119"/>
                </a:lnTo>
                <a:cubicBezTo>
                  <a:pt x="10016" y="20178"/>
                  <a:pt x="10158" y="20213"/>
                  <a:pt x="10173" y="20198"/>
                </a:cubicBezTo>
                <a:cubicBezTo>
                  <a:pt x="10226" y="20144"/>
                  <a:pt x="10142" y="20107"/>
                  <a:pt x="9857" y="20061"/>
                </a:cubicBezTo>
                <a:lnTo>
                  <a:pt x="9567" y="20013"/>
                </a:lnTo>
                <a:close/>
                <a:moveTo>
                  <a:pt x="10471" y="20183"/>
                </a:moveTo>
                <a:cubicBezTo>
                  <a:pt x="10404" y="20183"/>
                  <a:pt x="10380" y="20205"/>
                  <a:pt x="10402" y="20251"/>
                </a:cubicBezTo>
                <a:cubicBezTo>
                  <a:pt x="10424" y="20296"/>
                  <a:pt x="10562" y="20330"/>
                  <a:pt x="10710" y="20325"/>
                </a:cubicBezTo>
                <a:cubicBezTo>
                  <a:pt x="10965" y="20315"/>
                  <a:pt x="10971" y="20309"/>
                  <a:pt x="10789" y="20251"/>
                </a:cubicBezTo>
                <a:cubicBezTo>
                  <a:pt x="10646" y="20205"/>
                  <a:pt x="10537" y="20183"/>
                  <a:pt x="10471" y="20183"/>
                </a:cubicBezTo>
                <a:close/>
                <a:moveTo>
                  <a:pt x="11592" y="20183"/>
                </a:moveTo>
                <a:cubicBezTo>
                  <a:pt x="11468" y="20178"/>
                  <a:pt x="11323" y="20208"/>
                  <a:pt x="11270" y="20251"/>
                </a:cubicBezTo>
                <a:cubicBezTo>
                  <a:pt x="11190" y="20316"/>
                  <a:pt x="11196" y="20329"/>
                  <a:pt x="11302" y="20322"/>
                </a:cubicBezTo>
                <a:cubicBezTo>
                  <a:pt x="11373" y="20317"/>
                  <a:pt x="11518" y="20285"/>
                  <a:pt x="11624" y="20251"/>
                </a:cubicBezTo>
                <a:lnTo>
                  <a:pt x="11815" y="20190"/>
                </a:lnTo>
                <a:lnTo>
                  <a:pt x="11592" y="20183"/>
                </a:ln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5.png"/>
          <p:cNvPicPr>
            <a:picLocks noChangeAspect="1"/>
          </p:cNvPicPr>
          <p:nvPr/>
        </p:nvPicPr>
        <p:blipFill>
          <a:blip r:embed="rId2">
            <a:extLst/>
          </a:blip>
          <a:srcRect l="897" t="167" r="691" b="1295"/>
          <a:stretch>
            <a:fillRect/>
          </a:stretch>
        </p:blipFill>
        <p:spPr>
          <a:xfrm>
            <a:off x="42989" y="1801523"/>
            <a:ext cx="4443874" cy="325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63" fill="norm" stroke="1" extrusionOk="0">
                <a:moveTo>
                  <a:pt x="15492" y="0"/>
                </a:moveTo>
                <a:cubicBezTo>
                  <a:pt x="15217" y="20"/>
                  <a:pt x="15096" y="47"/>
                  <a:pt x="15083" y="95"/>
                </a:cubicBezTo>
                <a:cubicBezTo>
                  <a:pt x="15062" y="167"/>
                  <a:pt x="15020" y="205"/>
                  <a:pt x="14988" y="179"/>
                </a:cubicBezTo>
                <a:cubicBezTo>
                  <a:pt x="14957" y="152"/>
                  <a:pt x="14869" y="250"/>
                  <a:pt x="14792" y="397"/>
                </a:cubicBezTo>
                <a:cubicBezTo>
                  <a:pt x="14664" y="642"/>
                  <a:pt x="14647" y="799"/>
                  <a:pt x="14600" y="2222"/>
                </a:cubicBezTo>
                <a:cubicBezTo>
                  <a:pt x="14513" y="4843"/>
                  <a:pt x="14450" y="6052"/>
                  <a:pt x="14365" y="6675"/>
                </a:cubicBezTo>
                <a:cubicBezTo>
                  <a:pt x="14331" y="6926"/>
                  <a:pt x="14290" y="7282"/>
                  <a:pt x="14273" y="7467"/>
                </a:cubicBezTo>
                <a:cubicBezTo>
                  <a:pt x="14256" y="7651"/>
                  <a:pt x="14227" y="7856"/>
                  <a:pt x="14210" y="7924"/>
                </a:cubicBezTo>
                <a:cubicBezTo>
                  <a:pt x="14192" y="7992"/>
                  <a:pt x="14152" y="8323"/>
                  <a:pt x="14121" y="8658"/>
                </a:cubicBezTo>
                <a:cubicBezTo>
                  <a:pt x="14090" y="8992"/>
                  <a:pt x="14040" y="9333"/>
                  <a:pt x="14010" y="9415"/>
                </a:cubicBezTo>
                <a:cubicBezTo>
                  <a:pt x="13943" y="9593"/>
                  <a:pt x="13811" y="10265"/>
                  <a:pt x="13808" y="10443"/>
                </a:cubicBezTo>
                <a:cubicBezTo>
                  <a:pt x="13807" y="10512"/>
                  <a:pt x="13791" y="10626"/>
                  <a:pt x="13771" y="10695"/>
                </a:cubicBezTo>
                <a:cubicBezTo>
                  <a:pt x="13752" y="10764"/>
                  <a:pt x="13732" y="10859"/>
                  <a:pt x="13727" y="10906"/>
                </a:cubicBezTo>
                <a:cubicBezTo>
                  <a:pt x="13722" y="10952"/>
                  <a:pt x="13696" y="11063"/>
                  <a:pt x="13669" y="11155"/>
                </a:cubicBezTo>
                <a:cubicBezTo>
                  <a:pt x="13643" y="11248"/>
                  <a:pt x="13566" y="11530"/>
                  <a:pt x="13498" y="11784"/>
                </a:cubicBezTo>
                <a:cubicBezTo>
                  <a:pt x="13431" y="12037"/>
                  <a:pt x="13317" y="12415"/>
                  <a:pt x="13244" y="12622"/>
                </a:cubicBezTo>
                <a:cubicBezTo>
                  <a:pt x="13172" y="12830"/>
                  <a:pt x="13107" y="13030"/>
                  <a:pt x="13102" y="13064"/>
                </a:cubicBezTo>
                <a:cubicBezTo>
                  <a:pt x="13097" y="13099"/>
                  <a:pt x="13088" y="13137"/>
                  <a:pt x="13081" y="13148"/>
                </a:cubicBezTo>
                <a:cubicBezTo>
                  <a:pt x="13074" y="13160"/>
                  <a:pt x="13060" y="13251"/>
                  <a:pt x="13052" y="13351"/>
                </a:cubicBezTo>
                <a:cubicBezTo>
                  <a:pt x="13044" y="13450"/>
                  <a:pt x="12985" y="13638"/>
                  <a:pt x="12921" y="13769"/>
                </a:cubicBezTo>
                <a:cubicBezTo>
                  <a:pt x="12858" y="13900"/>
                  <a:pt x="12800" y="14058"/>
                  <a:pt x="12793" y="14121"/>
                </a:cubicBezTo>
                <a:cubicBezTo>
                  <a:pt x="12785" y="14184"/>
                  <a:pt x="12727" y="14314"/>
                  <a:pt x="12660" y="14413"/>
                </a:cubicBezTo>
                <a:cubicBezTo>
                  <a:pt x="12593" y="14512"/>
                  <a:pt x="12477" y="14773"/>
                  <a:pt x="12402" y="14991"/>
                </a:cubicBezTo>
                <a:cubicBezTo>
                  <a:pt x="12328" y="15210"/>
                  <a:pt x="12173" y="15528"/>
                  <a:pt x="12058" y="15698"/>
                </a:cubicBezTo>
                <a:cubicBezTo>
                  <a:pt x="11943" y="15869"/>
                  <a:pt x="11850" y="16046"/>
                  <a:pt x="11850" y="16090"/>
                </a:cubicBezTo>
                <a:cubicBezTo>
                  <a:pt x="11850" y="16183"/>
                  <a:pt x="10885" y="17572"/>
                  <a:pt x="10735" y="17697"/>
                </a:cubicBezTo>
                <a:cubicBezTo>
                  <a:pt x="10679" y="17743"/>
                  <a:pt x="10464" y="17921"/>
                  <a:pt x="10256" y="18094"/>
                </a:cubicBezTo>
                <a:cubicBezTo>
                  <a:pt x="10049" y="18266"/>
                  <a:pt x="9804" y="18433"/>
                  <a:pt x="9712" y="18464"/>
                </a:cubicBezTo>
                <a:cubicBezTo>
                  <a:pt x="9620" y="18495"/>
                  <a:pt x="9481" y="18574"/>
                  <a:pt x="9403" y="18643"/>
                </a:cubicBezTo>
                <a:cubicBezTo>
                  <a:pt x="9296" y="18737"/>
                  <a:pt x="9061" y="18771"/>
                  <a:pt x="8472" y="18777"/>
                </a:cubicBezTo>
                <a:cubicBezTo>
                  <a:pt x="7802" y="18784"/>
                  <a:pt x="7665" y="18765"/>
                  <a:pt x="7564" y="18640"/>
                </a:cubicBezTo>
                <a:cubicBezTo>
                  <a:pt x="7499" y="18560"/>
                  <a:pt x="7403" y="18491"/>
                  <a:pt x="7349" y="18491"/>
                </a:cubicBezTo>
                <a:cubicBezTo>
                  <a:pt x="7228" y="18491"/>
                  <a:pt x="6564" y="17476"/>
                  <a:pt x="6564" y="17292"/>
                </a:cubicBezTo>
                <a:cubicBezTo>
                  <a:pt x="6564" y="17218"/>
                  <a:pt x="6511" y="16973"/>
                  <a:pt x="6445" y="16747"/>
                </a:cubicBezTo>
                <a:cubicBezTo>
                  <a:pt x="6240" y="16039"/>
                  <a:pt x="6203" y="14665"/>
                  <a:pt x="6197" y="7761"/>
                </a:cubicBezTo>
                <a:cubicBezTo>
                  <a:pt x="6194" y="3583"/>
                  <a:pt x="6169" y="1068"/>
                  <a:pt x="6132" y="1017"/>
                </a:cubicBezTo>
                <a:cubicBezTo>
                  <a:pt x="6099" y="973"/>
                  <a:pt x="6072" y="854"/>
                  <a:pt x="6072" y="755"/>
                </a:cubicBezTo>
                <a:cubicBezTo>
                  <a:pt x="6072" y="514"/>
                  <a:pt x="5667" y="131"/>
                  <a:pt x="5413" y="131"/>
                </a:cubicBezTo>
                <a:cubicBezTo>
                  <a:pt x="5307" y="131"/>
                  <a:pt x="5203" y="93"/>
                  <a:pt x="5182" y="47"/>
                </a:cubicBezTo>
                <a:cubicBezTo>
                  <a:pt x="5174" y="31"/>
                  <a:pt x="5048" y="17"/>
                  <a:pt x="4867" y="5"/>
                </a:cubicBezTo>
                <a:lnTo>
                  <a:pt x="4640" y="237"/>
                </a:lnTo>
                <a:cubicBezTo>
                  <a:pt x="4384" y="497"/>
                  <a:pt x="4316" y="630"/>
                  <a:pt x="4169" y="1170"/>
                </a:cubicBezTo>
                <a:cubicBezTo>
                  <a:pt x="4132" y="1303"/>
                  <a:pt x="4049" y="1515"/>
                  <a:pt x="3982" y="1643"/>
                </a:cubicBezTo>
                <a:cubicBezTo>
                  <a:pt x="3915" y="1771"/>
                  <a:pt x="3859" y="1936"/>
                  <a:pt x="3859" y="2009"/>
                </a:cubicBezTo>
                <a:cubicBezTo>
                  <a:pt x="3859" y="2081"/>
                  <a:pt x="3754" y="2377"/>
                  <a:pt x="3624" y="2666"/>
                </a:cubicBezTo>
                <a:cubicBezTo>
                  <a:pt x="3495" y="2955"/>
                  <a:pt x="3340" y="3341"/>
                  <a:pt x="3280" y="3526"/>
                </a:cubicBezTo>
                <a:cubicBezTo>
                  <a:pt x="3221" y="3710"/>
                  <a:pt x="3116" y="4014"/>
                  <a:pt x="3048" y="4199"/>
                </a:cubicBezTo>
                <a:cubicBezTo>
                  <a:pt x="2979" y="4383"/>
                  <a:pt x="2842" y="4761"/>
                  <a:pt x="2742" y="5037"/>
                </a:cubicBezTo>
                <a:cubicBezTo>
                  <a:pt x="2642" y="5314"/>
                  <a:pt x="2534" y="5597"/>
                  <a:pt x="2503" y="5666"/>
                </a:cubicBezTo>
                <a:cubicBezTo>
                  <a:pt x="2473" y="5735"/>
                  <a:pt x="2388" y="5960"/>
                  <a:pt x="2315" y="6168"/>
                </a:cubicBezTo>
                <a:cubicBezTo>
                  <a:pt x="2242" y="6375"/>
                  <a:pt x="2152" y="6595"/>
                  <a:pt x="2117" y="6657"/>
                </a:cubicBezTo>
                <a:cubicBezTo>
                  <a:pt x="2082" y="6719"/>
                  <a:pt x="2045" y="6838"/>
                  <a:pt x="2036" y="6920"/>
                </a:cubicBezTo>
                <a:cubicBezTo>
                  <a:pt x="2027" y="7001"/>
                  <a:pt x="1912" y="7328"/>
                  <a:pt x="1782" y="7645"/>
                </a:cubicBezTo>
                <a:cubicBezTo>
                  <a:pt x="1652" y="7963"/>
                  <a:pt x="1512" y="8340"/>
                  <a:pt x="1469" y="8487"/>
                </a:cubicBezTo>
                <a:cubicBezTo>
                  <a:pt x="1426" y="8633"/>
                  <a:pt x="1337" y="8820"/>
                  <a:pt x="1273" y="8900"/>
                </a:cubicBezTo>
                <a:cubicBezTo>
                  <a:pt x="1208" y="8979"/>
                  <a:pt x="1156" y="9113"/>
                  <a:pt x="1156" y="9199"/>
                </a:cubicBezTo>
                <a:cubicBezTo>
                  <a:pt x="1156" y="9285"/>
                  <a:pt x="1069" y="9574"/>
                  <a:pt x="963" y="9838"/>
                </a:cubicBezTo>
                <a:cubicBezTo>
                  <a:pt x="857" y="10102"/>
                  <a:pt x="629" y="10694"/>
                  <a:pt x="456" y="11155"/>
                </a:cubicBezTo>
                <a:cubicBezTo>
                  <a:pt x="282" y="11616"/>
                  <a:pt x="112" y="12051"/>
                  <a:pt x="81" y="12120"/>
                </a:cubicBezTo>
                <a:cubicBezTo>
                  <a:pt x="49" y="12189"/>
                  <a:pt x="16" y="12403"/>
                  <a:pt x="4" y="12596"/>
                </a:cubicBezTo>
                <a:cubicBezTo>
                  <a:pt x="-53" y="13520"/>
                  <a:pt x="629" y="14229"/>
                  <a:pt x="1329" y="13971"/>
                </a:cubicBezTo>
                <a:cubicBezTo>
                  <a:pt x="1626" y="13862"/>
                  <a:pt x="1802" y="13573"/>
                  <a:pt x="2221" y="12517"/>
                </a:cubicBezTo>
                <a:cubicBezTo>
                  <a:pt x="2353" y="12183"/>
                  <a:pt x="2499" y="11851"/>
                  <a:pt x="2546" y="11778"/>
                </a:cubicBezTo>
                <a:cubicBezTo>
                  <a:pt x="2593" y="11706"/>
                  <a:pt x="2630" y="11572"/>
                  <a:pt x="2630" y="11481"/>
                </a:cubicBezTo>
                <a:cubicBezTo>
                  <a:pt x="2630" y="11390"/>
                  <a:pt x="2657" y="11281"/>
                  <a:pt x="2688" y="11237"/>
                </a:cubicBezTo>
                <a:cubicBezTo>
                  <a:pt x="2719" y="11193"/>
                  <a:pt x="2857" y="10854"/>
                  <a:pt x="2996" y="10485"/>
                </a:cubicBezTo>
                <a:cubicBezTo>
                  <a:pt x="3135" y="10116"/>
                  <a:pt x="3272" y="9757"/>
                  <a:pt x="3301" y="9688"/>
                </a:cubicBezTo>
                <a:cubicBezTo>
                  <a:pt x="3331" y="9619"/>
                  <a:pt x="3440" y="9318"/>
                  <a:pt x="3544" y="9018"/>
                </a:cubicBezTo>
                <a:cubicBezTo>
                  <a:pt x="3648" y="8718"/>
                  <a:pt x="3773" y="8379"/>
                  <a:pt x="3821" y="8263"/>
                </a:cubicBezTo>
                <a:cubicBezTo>
                  <a:pt x="3869" y="8148"/>
                  <a:pt x="3940" y="7947"/>
                  <a:pt x="3978" y="7816"/>
                </a:cubicBezTo>
                <a:cubicBezTo>
                  <a:pt x="4016" y="7686"/>
                  <a:pt x="4081" y="7595"/>
                  <a:pt x="4122" y="7614"/>
                </a:cubicBezTo>
                <a:cubicBezTo>
                  <a:pt x="4180" y="7640"/>
                  <a:pt x="4199" y="8114"/>
                  <a:pt x="4201" y="9528"/>
                </a:cubicBezTo>
                <a:cubicBezTo>
                  <a:pt x="4207" y="12808"/>
                  <a:pt x="4249" y="15674"/>
                  <a:pt x="4296" y="15977"/>
                </a:cubicBezTo>
                <a:cubicBezTo>
                  <a:pt x="4320" y="16139"/>
                  <a:pt x="4356" y="16459"/>
                  <a:pt x="4374" y="16690"/>
                </a:cubicBezTo>
                <a:cubicBezTo>
                  <a:pt x="4393" y="16920"/>
                  <a:pt x="4454" y="17317"/>
                  <a:pt x="4509" y="17570"/>
                </a:cubicBezTo>
                <a:cubicBezTo>
                  <a:pt x="4564" y="17824"/>
                  <a:pt x="4622" y="18115"/>
                  <a:pt x="4640" y="18220"/>
                </a:cubicBezTo>
                <a:cubicBezTo>
                  <a:pt x="4658" y="18324"/>
                  <a:pt x="4698" y="18431"/>
                  <a:pt x="4728" y="18456"/>
                </a:cubicBezTo>
                <a:cubicBezTo>
                  <a:pt x="4758" y="18482"/>
                  <a:pt x="4782" y="18556"/>
                  <a:pt x="4782" y="18622"/>
                </a:cubicBezTo>
                <a:cubicBezTo>
                  <a:pt x="4782" y="18972"/>
                  <a:pt x="5462" y="20143"/>
                  <a:pt x="5947" y="20628"/>
                </a:cubicBezTo>
                <a:cubicBezTo>
                  <a:pt x="6307" y="20987"/>
                  <a:pt x="7179" y="21404"/>
                  <a:pt x="7780" y="21504"/>
                </a:cubicBezTo>
                <a:cubicBezTo>
                  <a:pt x="7985" y="21537"/>
                  <a:pt x="8190" y="21557"/>
                  <a:pt x="8393" y="21561"/>
                </a:cubicBezTo>
                <a:cubicBezTo>
                  <a:pt x="9816" y="21595"/>
                  <a:pt x="11177" y="20924"/>
                  <a:pt x="12235" y="19647"/>
                </a:cubicBezTo>
                <a:cubicBezTo>
                  <a:pt x="12378" y="19475"/>
                  <a:pt x="12512" y="19333"/>
                  <a:pt x="12533" y="19332"/>
                </a:cubicBezTo>
                <a:cubicBezTo>
                  <a:pt x="12629" y="19329"/>
                  <a:pt x="13939" y="17090"/>
                  <a:pt x="13939" y="16929"/>
                </a:cubicBezTo>
                <a:cubicBezTo>
                  <a:pt x="13939" y="16899"/>
                  <a:pt x="14003" y="16756"/>
                  <a:pt x="14083" y="16613"/>
                </a:cubicBezTo>
                <a:cubicBezTo>
                  <a:pt x="14162" y="16471"/>
                  <a:pt x="14290" y="16189"/>
                  <a:pt x="14365" y="15988"/>
                </a:cubicBezTo>
                <a:cubicBezTo>
                  <a:pt x="14584" y="15401"/>
                  <a:pt x="14641" y="15622"/>
                  <a:pt x="14681" y="17218"/>
                </a:cubicBezTo>
                <a:cubicBezTo>
                  <a:pt x="14700" y="17988"/>
                  <a:pt x="14730" y="18695"/>
                  <a:pt x="14750" y="18788"/>
                </a:cubicBezTo>
                <a:cubicBezTo>
                  <a:pt x="14924" y="19607"/>
                  <a:pt x="15043" y="19938"/>
                  <a:pt x="15338" y="20439"/>
                </a:cubicBezTo>
                <a:cubicBezTo>
                  <a:pt x="15719" y="21084"/>
                  <a:pt x="15854" y="21195"/>
                  <a:pt x="16498" y="21391"/>
                </a:cubicBezTo>
                <a:cubicBezTo>
                  <a:pt x="17188" y="21600"/>
                  <a:pt x="17814" y="21531"/>
                  <a:pt x="18325" y="21188"/>
                </a:cubicBezTo>
                <a:cubicBezTo>
                  <a:pt x="19395" y="20469"/>
                  <a:pt x="20145" y="19441"/>
                  <a:pt x="21201" y="17244"/>
                </a:cubicBezTo>
                <a:cubicBezTo>
                  <a:pt x="21527" y="16568"/>
                  <a:pt x="21547" y="16496"/>
                  <a:pt x="21524" y="16103"/>
                </a:cubicBezTo>
                <a:cubicBezTo>
                  <a:pt x="21484" y="15409"/>
                  <a:pt x="21467" y="15364"/>
                  <a:pt x="21157" y="15073"/>
                </a:cubicBezTo>
                <a:cubicBezTo>
                  <a:pt x="20876" y="14809"/>
                  <a:pt x="20831" y="14795"/>
                  <a:pt x="20395" y="14812"/>
                </a:cubicBezTo>
                <a:cubicBezTo>
                  <a:pt x="20027" y="14827"/>
                  <a:pt x="19920" y="14861"/>
                  <a:pt x="19871" y="14978"/>
                </a:cubicBezTo>
                <a:cubicBezTo>
                  <a:pt x="19313" y="16299"/>
                  <a:pt x="18289" y="18011"/>
                  <a:pt x="17763" y="18504"/>
                </a:cubicBezTo>
                <a:cubicBezTo>
                  <a:pt x="17282" y="18954"/>
                  <a:pt x="16853" y="18833"/>
                  <a:pt x="16711" y="18209"/>
                </a:cubicBezTo>
                <a:cubicBezTo>
                  <a:pt x="16675" y="18050"/>
                  <a:pt x="16643" y="14555"/>
                  <a:pt x="16629" y="9354"/>
                </a:cubicBezTo>
                <a:lnTo>
                  <a:pt x="16604" y="760"/>
                </a:lnTo>
                <a:lnTo>
                  <a:pt x="16382" y="429"/>
                </a:lnTo>
                <a:cubicBezTo>
                  <a:pt x="16260" y="247"/>
                  <a:pt x="16171" y="69"/>
                  <a:pt x="16188" y="32"/>
                </a:cubicBezTo>
                <a:cubicBezTo>
                  <a:pt x="16193" y="20"/>
                  <a:pt x="15904" y="9"/>
                  <a:pt x="15492" y="0"/>
                </a:cubicBezTo>
                <a:close/>
                <a:moveTo>
                  <a:pt x="15596" y="131"/>
                </a:moveTo>
                <a:cubicBezTo>
                  <a:pt x="15875" y="131"/>
                  <a:pt x="16171" y="327"/>
                  <a:pt x="16306" y="602"/>
                </a:cubicBezTo>
                <a:cubicBezTo>
                  <a:pt x="16371" y="735"/>
                  <a:pt x="16427" y="863"/>
                  <a:pt x="16431" y="886"/>
                </a:cubicBezTo>
                <a:cubicBezTo>
                  <a:pt x="16434" y="909"/>
                  <a:pt x="16455" y="1059"/>
                  <a:pt x="16477" y="1220"/>
                </a:cubicBezTo>
                <a:cubicBezTo>
                  <a:pt x="16498" y="1381"/>
                  <a:pt x="16525" y="5307"/>
                  <a:pt x="16538" y="9943"/>
                </a:cubicBezTo>
                <a:cubicBezTo>
                  <a:pt x="16560" y="17625"/>
                  <a:pt x="16572" y="18392"/>
                  <a:pt x="16665" y="18585"/>
                </a:cubicBezTo>
                <a:cubicBezTo>
                  <a:pt x="16721" y="18702"/>
                  <a:pt x="16751" y="18820"/>
                  <a:pt x="16732" y="18846"/>
                </a:cubicBezTo>
                <a:cubicBezTo>
                  <a:pt x="16714" y="18871"/>
                  <a:pt x="16902" y="18886"/>
                  <a:pt x="17152" y="18880"/>
                </a:cubicBezTo>
                <a:cubicBezTo>
                  <a:pt x="17586" y="18869"/>
                  <a:pt x="17619" y="18854"/>
                  <a:pt x="17959" y="18504"/>
                </a:cubicBezTo>
                <a:cubicBezTo>
                  <a:pt x="18154" y="18303"/>
                  <a:pt x="18417" y="17982"/>
                  <a:pt x="18540" y="17791"/>
                </a:cubicBezTo>
                <a:cubicBezTo>
                  <a:pt x="18663" y="17600"/>
                  <a:pt x="18853" y="17328"/>
                  <a:pt x="18963" y="17187"/>
                </a:cubicBezTo>
                <a:cubicBezTo>
                  <a:pt x="19073" y="17045"/>
                  <a:pt x="19163" y="16890"/>
                  <a:pt x="19163" y="16842"/>
                </a:cubicBezTo>
                <a:cubicBezTo>
                  <a:pt x="19163" y="16794"/>
                  <a:pt x="19251" y="16589"/>
                  <a:pt x="19361" y="16385"/>
                </a:cubicBezTo>
                <a:cubicBezTo>
                  <a:pt x="19606" y="15930"/>
                  <a:pt x="19700" y="15732"/>
                  <a:pt x="19771" y="15514"/>
                </a:cubicBezTo>
                <a:cubicBezTo>
                  <a:pt x="19844" y="15287"/>
                  <a:pt x="20187" y="14957"/>
                  <a:pt x="20317" y="14986"/>
                </a:cubicBezTo>
                <a:cubicBezTo>
                  <a:pt x="20375" y="14999"/>
                  <a:pt x="20453" y="14982"/>
                  <a:pt x="20492" y="14949"/>
                </a:cubicBezTo>
                <a:cubicBezTo>
                  <a:pt x="20587" y="14868"/>
                  <a:pt x="20944" y="15044"/>
                  <a:pt x="21115" y="15257"/>
                </a:cubicBezTo>
                <a:cubicBezTo>
                  <a:pt x="21191" y="15353"/>
                  <a:pt x="21301" y="15559"/>
                  <a:pt x="21357" y="15714"/>
                </a:cubicBezTo>
                <a:cubicBezTo>
                  <a:pt x="21442" y="15952"/>
                  <a:pt x="21446" y="16058"/>
                  <a:pt x="21386" y="16364"/>
                </a:cubicBezTo>
                <a:cubicBezTo>
                  <a:pt x="21313" y="16735"/>
                  <a:pt x="20899" y="17655"/>
                  <a:pt x="20805" y="17655"/>
                </a:cubicBezTo>
                <a:cubicBezTo>
                  <a:pt x="20776" y="17655"/>
                  <a:pt x="20768" y="17686"/>
                  <a:pt x="20786" y="17726"/>
                </a:cubicBezTo>
                <a:cubicBezTo>
                  <a:pt x="20804" y="17765"/>
                  <a:pt x="20750" y="17884"/>
                  <a:pt x="20667" y="17991"/>
                </a:cubicBezTo>
                <a:cubicBezTo>
                  <a:pt x="20583" y="18098"/>
                  <a:pt x="20515" y="18235"/>
                  <a:pt x="20515" y="18293"/>
                </a:cubicBezTo>
                <a:cubicBezTo>
                  <a:pt x="20515" y="18352"/>
                  <a:pt x="20465" y="18449"/>
                  <a:pt x="20405" y="18509"/>
                </a:cubicBezTo>
                <a:cubicBezTo>
                  <a:pt x="20345" y="18569"/>
                  <a:pt x="20251" y="18712"/>
                  <a:pt x="20195" y="18827"/>
                </a:cubicBezTo>
                <a:cubicBezTo>
                  <a:pt x="20071" y="19086"/>
                  <a:pt x="19853" y="19394"/>
                  <a:pt x="19332" y="20044"/>
                </a:cubicBezTo>
                <a:cubicBezTo>
                  <a:pt x="18571" y="20994"/>
                  <a:pt x="17986" y="21349"/>
                  <a:pt x="17173" y="21356"/>
                </a:cubicBezTo>
                <a:cubicBezTo>
                  <a:pt x="16483" y="21363"/>
                  <a:pt x="16045" y="21133"/>
                  <a:pt x="15613" y="20536"/>
                </a:cubicBezTo>
                <a:cubicBezTo>
                  <a:pt x="15436" y="20291"/>
                  <a:pt x="15290" y="20049"/>
                  <a:pt x="15290" y="20000"/>
                </a:cubicBezTo>
                <a:cubicBezTo>
                  <a:pt x="15290" y="19951"/>
                  <a:pt x="15231" y="19801"/>
                  <a:pt x="15158" y="19666"/>
                </a:cubicBezTo>
                <a:cubicBezTo>
                  <a:pt x="15084" y="19531"/>
                  <a:pt x="15020" y="19345"/>
                  <a:pt x="15015" y="19256"/>
                </a:cubicBezTo>
                <a:cubicBezTo>
                  <a:pt x="15010" y="19166"/>
                  <a:pt x="14970" y="19033"/>
                  <a:pt x="14925" y="18959"/>
                </a:cubicBezTo>
                <a:cubicBezTo>
                  <a:pt x="14880" y="18884"/>
                  <a:pt x="14859" y="18801"/>
                  <a:pt x="14879" y="18775"/>
                </a:cubicBezTo>
                <a:cubicBezTo>
                  <a:pt x="14898" y="18748"/>
                  <a:pt x="14884" y="18626"/>
                  <a:pt x="14848" y="18504"/>
                </a:cubicBezTo>
                <a:cubicBezTo>
                  <a:pt x="14812" y="18381"/>
                  <a:pt x="14775" y="17535"/>
                  <a:pt x="14765" y="16606"/>
                </a:cubicBezTo>
                <a:cubicBezTo>
                  <a:pt x="14755" y="15683"/>
                  <a:pt x="14745" y="14902"/>
                  <a:pt x="14742" y="14868"/>
                </a:cubicBezTo>
                <a:cubicBezTo>
                  <a:pt x="14730" y="14698"/>
                  <a:pt x="14633" y="14844"/>
                  <a:pt x="14529" y="15188"/>
                </a:cubicBezTo>
                <a:cubicBezTo>
                  <a:pt x="14465" y="15399"/>
                  <a:pt x="14352" y="15673"/>
                  <a:pt x="14277" y="15796"/>
                </a:cubicBezTo>
                <a:cubicBezTo>
                  <a:pt x="14202" y="15919"/>
                  <a:pt x="14121" y="16099"/>
                  <a:pt x="14098" y="16198"/>
                </a:cubicBezTo>
                <a:cubicBezTo>
                  <a:pt x="14018" y="16548"/>
                  <a:pt x="13549" y="17450"/>
                  <a:pt x="13002" y="18301"/>
                </a:cubicBezTo>
                <a:cubicBezTo>
                  <a:pt x="12698" y="18775"/>
                  <a:pt x="12431" y="19165"/>
                  <a:pt x="12410" y="19166"/>
                </a:cubicBezTo>
                <a:cubicBezTo>
                  <a:pt x="12389" y="19167"/>
                  <a:pt x="12221" y="19358"/>
                  <a:pt x="12035" y="19592"/>
                </a:cubicBezTo>
                <a:cubicBezTo>
                  <a:pt x="11849" y="19827"/>
                  <a:pt x="11579" y="20093"/>
                  <a:pt x="11437" y="20181"/>
                </a:cubicBezTo>
                <a:cubicBezTo>
                  <a:pt x="11295" y="20270"/>
                  <a:pt x="11163" y="20375"/>
                  <a:pt x="11145" y="20415"/>
                </a:cubicBezTo>
                <a:cubicBezTo>
                  <a:pt x="11086" y="20544"/>
                  <a:pt x="10222" y="21074"/>
                  <a:pt x="9847" y="21212"/>
                </a:cubicBezTo>
                <a:cubicBezTo>
                  <a:pt x="9188" y="21453"/>
                  <a:pt x="7310" y="21429"/>
                  <a:pt x="7086" y="21175"/>
                </a:cubicBezTo>
                <a:cubicBezTo>
                  <a:pt x="7042" y="21126"/>
                  <a:pt x="6945" y="21068"/>
                  <a:pt x="6870" y="21049"/>
                </a:cubicBezTo>
                <a:cubicBezTo>
                  <a:pt x="6795" y="21029"/>
                  <a:pt x="6667" y="20955"/>
                  <a:pt x="6588" y="20883"/>
                </a:cubicBezTo>
                <a:cubicBezTo>
                  <a:pt x="6508" y="20812"/>
                  <a:pt x="6428" y="20755"/>
                  <a:pt x="6411" y="20757"/>
                </a:cubicBezTo>
                <a:cubicBezTo>
                  <a:pt x="6332" y="20764"/>
                  <a:pt x="6011" y="20494"/>
                  <a:pt x="6011" y="20420"/>
                </a:cubicBezTo>
                <a:cubicBezTo>
                  <a:pt x="6011" y="20375"/>
                  <a:pt x="5976" y="20335"/>
                  <a:pt x="5934" y="20334"/>
                </a:cubicBezTo>
                <a:cubicBezTo>
                  <a:pt x="5849" y="20331"/>
                  <a:pt x="5658" y="20069"/>
                  <a:pt x="5326" y="19498"/>
                </a:cubicBezTo>
                <a:cubicBezTo>
                  <a:pt x="5045" y="19014"/>
                  <a:pt x="4888" y="18594"/>
                  <a:pt x="4930" y="18443"/>
                </a:cubicBezTo>
                <a:cubicBezTo>
                  <a:pt x="4948" y="18378"/>
                  <a:pt x="4937" y="18325"/>
                  <a:pt x="4907" y="18325"/>
                </a:cubicBezTo>
                <a:cubicBezTo>
                  <a:pt x="4829" y="18325"/>
                  <a:pt x="4659" y="17832"/>
                  <a:pt x="4659" y="17605"/>
                </a:cubicBezTo>
                <a:cubicBezTo>
                  <a:pt x="4659" y="17499"/>
                  <a:pt x="4635" y="17390"/>
                  <a:pt x="4605" y="17365"/>
                </a:cubicBezTo>
                <a:cubicBezTo>
                  <a:pt x="4500" y="17277"/>
                  <a:pt x="4351" y="15500"/>
                  <a:pt x="4326" y="14050"/>
                </a:cubicBezTo>
                <a:cubicBezTo>
                  <a:pt x="4313" y="13243"/>
                  <a:pt x="4299" y="11308"/>
                  <a:pt x="4296" y="9751"/>
                </a:cubicBezTo>
                <a:cubicBezTo>
                  <a:pt x="4292" y="8195"/>
                  <a:pt x="4267" y="6922"/>
                  <a:pt x="4238" y="6922"/>
                </a:cubicBezTo>
                <a:cubicBezTo>
                  <a:pt x="4159" y="6922"/>
                  <a:pt x="3872" y="7542"/>
                  <a:pt x="3824" y="7816"/>
                </a:cubicBezTo>
                <a:cubicBezTo>
                  <a:pt x="3773" y="8110"/>
                  <a:pt x="3680" y="8277"/>
                  <a:pt x="3605" y="8213"/>
                </a:cubicBezTo>
                <a:cubicBezTo>
                  <a:pt x="3572" y="8186"/>
                  <a:pt x="3565" y="8257"/>
                  <a:pt x="3588" y="8382"/>
                </a:cubicBezTo>
                <a:cubicBezTo>
                  <a:pt x="3617" y="8538"/>
                  <a:pt x="3600" y="8612"/>
                  <a:pt x="3528" y="8650"/>
                </a:cubicBezTo>
                <a:cubicBezTo>
                  <a:pt x="3474" y="8678"/>
                  <a:pt x="3430" y="8739"/>
                  <a:pt x="3430" y="8787"/>
                </a:cubicBezTo>
                <a:cubicBezTo>
                  <a:pt x="3430" y="8868"/>
                  <a:pt x="3003" y="10088"/>
                  <a:pt x="2880" y="10359"/>
                </a:cubicBezTo>
                <a:cubicBezTo>
                  <a:pt x="2849" y="10428"/>
                  <a:pt x="2738" y="10729"/>
                  <a:pt x="2634" y="11029"/>
                </a:cubicBezTo>
                <a:cubicBezTo>
                  <a:pt x="1880" y="13210"/>
                  <a:pt x="1507" y="13882"/>
                  <a:pt x="1046" y="13882"/>
                </a:cubicBezTo>
                <a:cubicBezTo>
                  <a:pt x="733" y="13882"/>
                  <a:pt x="367" y="13564"/>
                  <a:pt x="229" y="13175"/>
                </a:cubicBezTo>
                <a:cubicBezTo>
                  <a:pt x="71" y="12730"/>
                  <a:pt x="80" y="12433"/>
                  <a:pt x="265" y="12033"/>
                </a:cubicBezTo>
                <a:cubicBezTo>
                  <a:pt x="350" y="11850"/>
                  <a:pt x="533" y="11398"/>
                  <a:pt x="669" y="11029"/>
                </a:cubicBezTo>
                <a:cubicBezTo>
                  <a:pt x="805" y="10660"/>
                  <a:pt x="936" y="10359"/>
                  <a:pt x="961" y="10359"/>
                </a:cubicBezTo>
                <a:cubicBezTo>
                  <a:pt x="986" y="10359"/>
                  <a:pt x="1011" y="10276"/>
                  <a:pt x="1017" y="10172"/>
                </a:cubicBezTo>
                <a:cubicBezTo>
                  <a:pt x="1023" y="10068"/>
                  <a:pt x="1102" y="9903"/>
                  <a:pt x="1192" y="9804"/>
                </a:cubicBezTo>
                <a:cubicBezTo>
                  <a:pt x="1288" y="9699"/>
                  <a:pt x="1337" y="9583"/>
                  <a:pt x="1311" y="9525"/>
                </a:cubicBezTo>
                <a:cubicBezTo>
                  <a:pt x="1268" y="9430"/>
                  <a:pt x="1856" y="7717"/>
                  <a:pt x="1963" y="7627"/>
                </a:cubicBezTo>
                <a:cubicBezTo>
                  <a:pt x="1992" y="7603"/>
                  <a:pt x="2017" y="7524"/>
                  <a:pt x="2017" y="7454"/>
                </a:cubicBezTo>
                <a:cubicBezTo>
                  <a:pt x="2017" y="7383"/>
                  <a:pt x="2078" y="7208"/>
                  <a:pt x="2153" y="7064"/>
                </a:cubicBezTo>
                <a:cubicBezTo>
                  <a:pt x="2229" y="6920"/>
                  <a:pt x="2296" y="6747"/>
                  <a:pt x="2303" y="6681"/>
                </a:cubicBezTo>
                <a:cubicBezTo>
                  <a:pt x="2311" y="6614"/>
                  <a:pt x="2374" y="6454"/>
                  <a:pt x="2444" y="6326"/>
                </a:cubicBezTo>
                <a:cubicBezTo>
                  <a:pt x="2514" y="6197"/>
                  <a:pt x="2571" y="6053"/>
                  <a:pt x="2571" y="6008"/>
                </a:cubicBezTo>
                <a:cubicBezTo>
                  <a:pt x="2571" y="5872"/>
                  <a:pt x="3247" y="4091"/>
                  <a:pt x="3338" y="3988"/>
                </a:cubicBezTo>
                <a:cubicBezTo>
                  <a:pt x="3384" y="3936"/>
                  <a:pt x="3410" y="3846"/>
                  <a:pt x="3394" y="3789"/>
                </a:cubicBezTo>
                <a:cubicBezTo>
                  <a:pt x="3378" y="3732"/>
                  <a:pt x="3433" y="3543"/>
                  <a:pt x="3519" y="3371"/>
                </a:cubicBezTo>
                <a:cubicBezTo>
                  <a:pt x="3604" y="3198"/>
                  <a:pt x="3676" y="3010"/>
                  <a:pt x="3676" y="2950"/>
                </a:cubicBezTo>
                <a:cubicBezTo>
                  <a:pt x="3676" y="2890"/>
                  <a:pt x="3732" y="2773"/>
                  <a:pt x="3799" y="2690"/>
                </a:cubicBezTo>
                <a:cubicBezTo>
                  <a:pt x="3867" y="2606"/>
                  <a:pt x="3922" y="2455"/>
                  <a:pt x="3922" y="2353"/>
                </a:cubicBezTo>
                <a:cubicBezTo>
                  <a:pt x="3922" y="2251"/>
                  <a:pt x="3975" y="2071"/>
                  <a:pt x="4042" y="1956"/>
                </a:cubicBezTo>
                <a:cubicBezTo>
                  <a:pt x="4108" y="1841"/>
                  <a:pt x="4219" y="1543"/>
                  <a:pt x="4288" y="1291"/>
                </a:cubicBezTo>
                <a:cubicBezTo>
                  <a:pt x="4463" y="654"/>
                  <a:pt x="4696" y="369"/>
                  <a:pt x="5086" y="318"/>
                </a:cubicBezTo>
                <a:cubicBezTo>
                  <a:pt x="5293" y="291"/>
                  <a:pt x="5429" y="314"/>
                  <a:pt x="5495" y="389"/>
                </a:cubicBezTo>
                <a:cubicBezTo>
                  <a:pt x="5550" y="451"/>
                  <a:pt x="5650" y="541"/>
                  <a:pt x="5720" y="589"/>
                </a:cubicBezTo>
                <a:cubicBezTo>
                  <a:pt x="5790" y="637"/>
                  <a:pt x="5897" y="790"/>
                  <a:pt x="5955" y="928"/>
                </a:cubicBezTo>
                <a:cubicBezTo>
                  <a:pt x="6051" y="1157"/>
                  <a:pt x="6061" y="1566"/>
                  <a:pt x="6066" y="5413"/>
                </a:cubicBezTo>
                <a:cubicBezTo>
                  <a:pt x="6076" y="11947"/>
                  <a:pt x="6112" y="15121"/>
                  <a:pt x="6186" y="15809"/>
                </a:cubicBezTo>
                <a:cubicBezTo>
                  <a:pt x="6222" y="16155"/>
                  <a:pt x="6263" y="16551"/>
                  <a:pt x="6276" y="16690"/>
                </a:cubicBezTo>
                <a:cubicBezTo>
                  <a:pt x="6302" y="16969"/>
                  <a:pt x="6355" y="17193"/>
                  <a:pt x="6457" y="17444"/>
                </a:cubicBezTo>
                <a:cubicBezTo>
                  <a:pt x="6494" y="17536"/>
                  <a:pt x="6555" y="17689"/>
                  <a:pt x="6591" y="17781"/>
                </a:cubicBezTo>
                <a:cubicBezTo>
                  <a:pt x="6899" y="18560"/>
                  <a:pt x="7309" y="18864"/>
                  <a:pt x="8176" y="18951"/>
                </a:cubicBezTo>
                <a:cubicBezTo>
                  <a:pt x="8919" y="19025"/>
                  <a:pt x="9397" y="18902"/>
                  <a:pt x="10020" y="18483"/>
                </a:cubicBezTo>
                <a:cubicBezTo>
                  <a:pt x="10657" y="18054"/>
                  <a:pt x="11076" y="17620"/>
                  <a:pt x="11560" y="16884"/>
                </a:cubicBezTo>
                <a:cubicBezTo>
                  <a:pt x="12523" y="15420"/>
                  <a:pt x="13163" y="13850"/>
                  <a:pt x="13667" y="11710"/>
                </a:cubicBezTo>
                <a:cubicBezTo>
                  <a:pt x="13715" y="11508"/>
                  <a:pt x="13778" y="11301"/>
                  <a:pt x="13808" y="11250"/>
                </a:cubicBezTo>
                <a:cubicBezTo>
                  <a:pt x="13838" y="11199"/>
                  <a:pt x="13876" y="11025"/>
                  <a:pt x="13892" y="10864"/>
                </a:cubicBezTo>
                <a:cubicBezTo>
                  <a:pt x="13909" y="10702"/>
                  <a:pt x="13981" y="10268"/>
                  <a:pt x="14052" y="9899"/>
                </a:cubicBezTo>
                <a:cubicBezTo>
                  <a:pt x="14268" y="8770"/>
                  <a:pt x="14418" y="7578"/>
                  <a:pt x="14525" y="6150"/>
                </a:cubicBezTo>
                <a:cubicBezTo>
                  <a:pt x="14581" y="5399"/>
                  <a:pt x="14638" y="4737"/>
                  <a:pt x="14650" y="4680"/>
                </a:cubicBezTo>
                <a:cubicBezTo>
                  <a:pt x="14662" y="4622"/>
                  <a:pt x="14682" y="3791"/>
                  <a:pt x="14694" y="2834"/>
                </a:cubicBezTo>
                <a:cubicBezTo>
                  <a:pt x="14718" y="1019"/>
                  <a:pt x="14764" y="651"/>
                  <a:pt x="14983" y="573"/>
                </a:cubicBezTo>
                <a:cubicBezTo>
                  <a:pt x="15049" y="549"/>
                  <a:pt x="15091" y="499"/>
                  <a:pt x="15073" y="460"/>
                </a:cubicBezTo>
                <a:cubicBezTo>
                  <a:pt x="15025" y="354"/>
                  <a:pt x="15380" y="131"/>
                  <a:pt x="15596" y="131"/>
                </a:cubicBezTo>
                <a:close/>
                <a:moveTo>
                  <a:pt x="15709" y="1307"/>
                </a:moveTo>
                <a:cubicBezTo>
                  <a:pt x="15617" y="1306"/>
                  <a:pt x="15583" y="1517"/>
                  <a:pt x="15575" y="2172"/>
                </a:cubicBezTo>
                <a:cubicBezTo>
                  <a:pt x="15567" y="2830"/>
                  <a:pt x="15562" y="2854"/>
                  <a:pt x="15429" y="2829"/>
                </a:cubicBezTo>
                <a:cubicBezTo>
                  <a:pt x="15248" y="2795"/>
                  <a:pt x="15254" y="2905"/>
                  <a:pt x="15444" y="3150"/>
                </a:cubicBezTo>
                <a:cubicBezTo>
                  <a:pt x="15538" y="3270"/>
                  <a:pt x="15598" y="3439"/>
                  <a:pt x="15598" y="3583"/>
                </a:cubicBezTo>
                <a:cubicBezTo>
                  <a:pt x="15598" y="3714"/>
                  <a:pt x="15619" y="3820"/>
                  <a:pt x="15646" y="3820"/>
                </a:cubicBezTo>
                <a:cubicBezTo>
                  <a:pt x="15673" y="3820"/>
                  <a:pt x="15694" y="3735"/>
                  <a:pt x="15692" y="3631"/>
                </a:cubicBezTo>
                <a:cubicBezTo>
                  <a:pt x="15691" y="3527"/>
                  <a:pt x="15713" y="3435"/>
                  <a:pt x="15740" y="3426"/>
                </a:cubicBezTo>
                <a:cubicBezTo>
                  <a:pt x="15768" y="3417"/>
                  <a:pt x="15847" y="3313"/>
                  <a:pt x="15915" y="3194"/>
                </a:cubicBezTo>
                <a:cubicBezTo>
                  <a:pt x="16056" y="2951"/>
                  <a:pt x="16026" y="2641"/>
                  <a:pt x="15879" y="2808"/>
                </a:cubicBezTo>
                <a:cubicBezTo>
                  <a:pt x="15756" y="2947"/>
                  <a:pt x="15741" y="2859"/>
                  <a:pt x="15746" y="2038"/>
                </a:cubicBezTo>
                <a:cubicBezTo>
                  <a:pt x="15749" y="1634"/>
                  <a:pt x="15733" y="1307"/>
                  <a:pt x="15709" y="1307"/>
                </a:cubicBezTo>
                <a:close/>
                <a:moveTo>
                  <a:pt x="5088" y="2269"/>
                </a:moveTo>
                <a:cubicBezTo>
                  <a:pt x="5020" y="2326"/>
                  <a:pt x="4782" y="2934"/>
                  <a:pt x="4784" y="3042"/>
                </a:cubicBezTo>
                <a:cubicBezTo>
                  <a:pt x="4785" y="3078"/>
                  <a:pt x="4835" y="3016"/>
                  <a:pt x="4897" y="2905"/>
                </a:cubicBezTo>
                <a:cubicBezTo>
                  <a:pt x="5006" y="2712"/>
                  <a:pt x="5013" y="2710"/>
                  <a:pt x="5078" y="2863"/>
                </a:cubicBezTo>
                <a:cubicBezTo>
                  <a:pt x="5134" y="2995"/>
                  <a:pt x="5148" y="2953"/>
                  <a:pt x="5149" y="2619"/>
                </a:cubicBezTo>
                <a:cubicBezTo>
                  <a:pt x="5150" y="2367"/>
                  <a:pt x="5127" y="2236"/>
                  <a:pt x="5088" y="2269"/>
                </a:cubicBezTo>
                <a:close/>
                <a:moveTo>
                  <a:pt x="4719" y="3300"/>
                </a:moveTo>
                <a:cubicBezTo>
                  <a:pt x="4689" y="3303"/>
                  <a:pt x="4565" y="3495"/>
                  <a:pt x="4503" y="3657"/>
                </a:cubicBezTo>
                <a:cubicBezTo>
                  <a:pt x="4452" y="3793"/>
                  <a:pt x="4434" y="3904"/>
                  <a:pt x="4463" y="3904"/>
                </a:cubicBezTo>
                <a:cubicBezTo>
                  <a:pt x="4508" y="3904"/>
                  <a:pt x="4587" y="3732"/>
                  <a:pt x="4711" y="3368"/>
                </a:cubicBezTo>
                <a:cubicBezTo>
                  <a:pt x="4727" y="3320"/>
                  <a:pt x="4729" y="3298"/>
                  <a:pt x="4719" y="3300"/>
                </a:cubicBezTo>
                <a:close/>
                <a:moveTo>
                  <a:pt x="5122" y="3336"/>
                </a:moveTo>
                <a:cubicBezTo>
                  <a:pt x="5113" y="3326"/>
                  <a:pt x="5105" y="3412"/>
                  <a:pt x="5105" y="3568"/>
                </a:cubicBezTo>
                <a:cubicBezTo>
                  <a:pt x="5105" y="3775"/>
                  <a:pt x="5117" y="3861"/>
                  <a:pt x="5132" y="3757"/>
                </a:cubicBezTo>
                <a:cubicBezTo>
                  <a:pt x="5147" y="3653"/>
                  <a:pt x="5147" y="3482"/>
                  <a:pt x="5132" y="3378"/>
                </a:cubicBezTo>
                <a:cubicBezTo>
                  <a:pt x="5128" y="3352"/>
                  <a:pt x="5126" y="3340"/>
                  <a:pt x="5122" y="3336"/>
                </a:cubicBezTo>
                <a:close/>
                <a:moveTo>
                  <a:pt x="15631" y="4101"/>
                </a:moveTo>
                <a:cubicBezTo>
                  <a:pt x="15613" y="4116"/>
                  <a:pt x="15599" y="4237"/>
                  <a:pt x="15600" y="4456"/>
                </a:cubicBezTo>
                <a:cubicBezTo>
                  <a:pt x="15601" y="4738"/>
                  <a:pt x="15617" y="4831"/>
                  <a:pt x="15656" y="4748"/>
                </a:cubicBezTo>
                <a:cubicBezTo>
                  <a:pt x="15687" y="4682"/>
                  <a:pt x="15703" y="4517"/>
                  <a:pt x="15690" y="4383"/>
                </a:cubicBezTo>
                <a:cubicBezTo>
                  <a:pt x="15671" y="4179"/>
                  <a:pt x="15649" y="4087"/>
                  <a:pt x="15631" y="4101"/>
                </a:cubicBezTo>
                <a:close/>
                <a:moveTo>
                  <a:pt x="4338" y="4201"/>
                </a:moveTo>
                <a:cubicBezTo>
                  <a:pt x="4320" y="4208"/>
                  <a:pt x="4283" y="4266"/>
                  <a:pt x="4228" y="4388"/>
                </a:cubicBezTo>
                <a:cubicBezTo>
                  <a:pt x="4161" y="4539"/>
                  <a:pt x="4107" y="4701"/>
                  <a:pt x="4107" y="4746"/>
                </a:cubicBezTo>
                <a:cubicBezTo>
                  <a:pt x="4107" y="4894"/>
                  <a:pt x="4157" y="4830"/>
                  <a:pt x="4255" y="4562"/>
                </a:cubicBezTo>
                <a:cubicBezTo>
                  <a:pt x="4341" y="4326"/>
                  <a:pt x="4367" y="4191"/>
                  <a:pt x="4338" y="4201"/>
                </a:cubicBezTo>
                <a:close/>
                <a:moveTo>
                  <a:pt x="5143" y="4272"/>
                </a:moveTo>
                <a:cubicBezTo>
                  <a:pt x="5114" y="4248"/>
                  <a:pt x="5090" y="4409"/>
                  <a:pt x="5090" y="4627"/>
                </a:cubicBezTo>
                <a:cubicBezTo>
                  <a:pt x="5090" y="4845"/>
                  <a:pt x="5105" y="4998"/>
                  <a:pt x="5124" y="4972"/>
                </a:cubicBezTo>
                <a:cubicBezTo>
                  <a:pt x="5184" y="4890"/>
                  <a:pt x="5200" y="4320"/>
                  <a:pt x="5143" y="4272"/>
                </a:cubicBezTo>
                <a:close/>
                <a:moveTo>
                  <a:pt x="3953" y="5077"/>
                </a:moveTo>
                <a:cubicBezTo>
                  <a:pt x="3916" y="5077"/>
                  <a:pt x="3737" y="5550"/>
                  <a:pt x="3740" y="5639"/>
                </a:cubicBezTo>
                <a:cubicBezTo>
                  <a:pt x="3743" y="5755"/>
                  <a:pt x="3982" y="5318"/>
                  <a:pt x="3982" y="5195"/>
                </a:cubicBezTo>
                <a:cubicBezTo>
                  <a:pt x="3982" y="5131"/>
                  <a:pt x="3969" y="5077"/>
                  <a:pt x="3953" y="5077"/>
                </a:cubicBezTo>
                <a:close/>
                <a:moveTo>
                  <a:pt x="15644" y="5111"/>
                </a:moveTo>
                <a:cubicBezTo>
                  <a:pt x="15619" y="5077"/>
                  <a:pt x="15593" y="5424"/>
                  <a:pt x="15586" y="5881"/>
                </a:cubicBezTo>
                <a:cubicBezTo>
                  <a:pt x="15572" y="6898"/>
                  <a:pt x="15562" y="7095"/>
                  <a:pt x="15519" y="7256"/>
                </a:cubicBezTo>
                <a:cubicBezTo>
                  <a:pt x="15501" y="7326"/>
                  <a:pt x="15469" y="7538"/>
                  <a:pt x="15450" y="7730"/>
                </a:cubicBezTo>
                <a:cubicBezTo>
                  <a:pt x="15423" y="7993"/>
                  <a:pt x="15436" y="8090"/>
                  <a:pt x="15506" y="8127"/>
                </a:cubicBezTo>
                <a:cubicBezTo>
                  <a:pt x="15562" y="8156"/>
                  <a:pt x="15598" y="8285"/>
                  <a:pt x="15598" y="8458"/>
                </a:cubicBezTo>
                <a:cubicBezTo>
                  <a:pt x="15598" y="8613"/>
                  <a:pt x="15616" y="8764"/>
                  <a:pt x="15638" y="8794"/>
                </a:cubicBezTo>
                <a:cubicBezTo>
                  <a:pt x="15708" y="8890"/>
                  <a:pt x="15716" y="8861"/>
                  <a:pt x="15709" y="8537"/>
                </a:cubicBezTo>
                <a:cubicBezTo>
                  <a:pt x="15706" y="8364"/>
                  <a:pt x="15664" y="8156"/>
                  <a:pt x="15613" y="8077"/>
                </a:cubicBezTo>
                <a:cubicBezTo>
                  <a:pt x="15531" y="7947"/>
                  <a:pt x="15531" y="7926"/>
                  <a:pt x="15621" y="7879"/>
                </a:cubicBezTo>
                <a:cubicBezTo>
                  <a:pt x="15740" y="7817"/>
                  <a:pt x="15761" y="7263"/>
                  <a:pt x="15650" y="7112"/>
                </a:cubicBezTo>
                <a:cubicBezTo>
                  <a:pt x="15597" y="7040"/>
                  <a:pt x="15597" y="6985"/>
                  <a:pt x="15648" y="6901"/>
                </a:cubicBezTo>
                <a:cubicBezTo>
                  <a:pt x="15724" y="6777"/>
                  <a:pt x="15720" y="5215"/>
                  <a:pt x="15644" y="5111"/>
                </a:cubicBezTo>
                <a:close/>
                <a:moveTo>
                  <a:pt x="5157" y="5245"/>
                </a:moveTo>
                <a:cubicBezTo>
                  <a:pt x="5118" y="5245"/>
                  <a:pt x="5090" y="5411"/>
                  <a:pt x="5090" y="5637"/>
                </a:cubicBezTo>
                <a:cubicBezTo>
                  <a:pt x="5090" y="6102"/>
                  <a:pt x="5138" y="6082"/>
                  <a:pt x="5188" y="5595"/>
                </a:cubicBezTo>
                <a:cubicBezTo>
                  <a:pt x="5211" y="5369"/>
                  <a:pt x="5200" y="5245"/>
                  <a:pt x="5157" y="5245"/>
                </a:cubicBezTo>
                <a:close/>
                <a:moveTo>
                  <a:pt x="3651" y="5939"/>
                </a:moveTo>
                <a:cubicBezTo>
                  <a:pt x="3635" y="5917"/>
                  <a:pt x="3566" y="6055"/>
                  <a:pt x="3496" y="6244"/>
                </a:cubicBezTo>
                <a:cubicBezTo>
                  <a:pt x="3425" y="6433"/>
                  <a:pt x="3389" y="6589"/>
                  <a:pt x="3417" y="6589"/>
                </a:cubicBezTo>
                <a:cubicBezTo>
                  <a:pt x="3479" y="6589"/>
                  <a:pt x="3693" y="5996"/>
                  <a:pt x="3651" y="5939"/>
                </a:cubicBezTo>
                <a:close/>
                <a:moveTo>
                  <a:pt x="5145" y="6252"/>
                </a:moveTo>
                <a:cubicBezTo>
                  <a:pt x="5115" y="6252"/>
                  <a:pt x="5090" y="6404"/>
                  <a:pt x="5090" y="6589"/>
                </a:cubicBezTo>
                <a:cubicBezTo>
                  <a:pt x="5090" y="7025"/>
                  <a:pt x="5180" y="7023"/>
                  <a:pt x="5192" y="6586"/>
                </a:cubicBezTo>
                <a:cubicBezTo>
                  <a:pt x="5197" y="6402"/>
                  <a:pt x="5176" y="6252"/>
                  <a:pt x="5145" y="6252"/>
                </a:cubicBezTo>
                <a:close/>
                <a:moveTo>
                  <a:pt x="3294" y="6873"/>
                </a:moveTo>
                <a:cubicBezTo>
                  <a:pt x="3280" y="6865"/>
                  <a:pt x="3249" y="6886"/>
                  <a:pt x="3199" y="6928"/>
                </a:cubicBezTo>
                <a:cubicBezTo>
                  <a:pt x="3140" y="6978"/>
                  <a:pt x="3089" y="7111"/>
                  <a:pt x="3084" y="7222"/>
                </a:cubicBezTo>
                <a:cubicBezTo>
                  <a:pt x="3073" y="7487"/>
                  <a:pt x="3099" y="7478"/>
                  <a:pt x="3213" y="7177"/>
                </a:cubicBezTo>
                <a:cubicBezTo>
                  <a:pt x="3288" y="6979"/>
                  <a:pt x="3316" y="6886"/>
                  <a:pt x="3294" y="6873"/>
                </a:cubicBezTo>
                <a:close/>
                <a:moveTo>
                  <a:pt x="5151" y="7256"/>
                </a:moveTo>
                <a:cubicBezTo>
                  <a:pt x="5117" y="7256"/>
                  <a:pt x="5090" y="7408"/>
                  <a:pt x="5090" y="7593"/>
                </a:cubicBezTo>
                <a:cubicBezTo>
                  <a:pt x="5090" y="8029"/>
                  <a:pt x="5177" y="8029"/>
                  <a:pt x="5199" y="7593"/>
                </a:cubicBezTo>
                <a:cubicBezTo>
                  <a:pt x="5209" y="7405"/>
                  <a:pt x="5186" y="7256"/>
                  <a:pt x="5151" y="7256"/>
                </a:cubicBezTo>
                <a:close/>
                <a:moveTo>
                  <a:pt x="2975" y="7698"/>
                </a:moveTo>
                <a:cubicBezTo>
                  <a:pt x="2943" y="7655"/>
                  <a:pt x="2692" y="8176"/>
                  <a:pt x="2692" y="8284"/>
                </a:cubicBezTo>
                <a:cubicBezTo>
                  <a:pt x="2691" y="8411"/>
                  <a:pt x="2744" y="8343"/>
                  <a:pt x="2873" y="8045"/>
                </a:cubicBezTo>
                <a:cubicBezTo>
                  <a:pt x="2945" y="7878"/>
                  <a:pt x="2991" y="7721"/>
                  <a:pt x="2975" y="7698"/>
                </a:cubicBezTo>
                <a:close/>
                <a:moveTo>
                  <a:pt x="5151" y="8263"/>
                </a:moveTo>
                <a:cubicBezTo>
                  <a:pt x="5117" y="8263"/>
                  <a:pt x="5090" y="8415"/>
                  <a:pt x="5090" y="8600"/>
                </a:cubicBezTo>
                <a:cubicBezTo>
                  <a:pt x="5090" y="8784"/>
                  <a:pt x="5117" y="8934"/>
                  <a:pt x="5151" y="8934"/>
                </a:cubicBezTo>
                <a:cubicBezTo>
                  <a:pt x="5185" y="8934"/>
                  <a:pt x="5213" y="8784"/>
                  <a:pt x="5213" y="8600"/>
                </a:cubicBezTo>
                <a:cubicBezTo>
                  <a:pt x="5213" y="8415"/>
                  <a:pt x="5185" y="8263"/>
                  <a:pt x="5151" y="8263"/>
                </a:cubicBezTo>
                <a:close/>
                <a:moveTo>
                  <a:pt x="15394" y="8368"/>
                </a:moveTo>
                <a:cubicBezTo>
                  <a:pt x="15388" y="8363"/>
                  <a:pt x="15376" y="8414"/>
                  <a:pt x="15352" y="8516"/>
                </a:cubicBezTo>
                <a:cubicBezTo>
                  <a:pt x="15325" y="8631"/>
                  <a:pt x="15303" y="8818"/>
                  <a:pt x="15302" y="8934"/>
                </a:cubicBezTo>
                <a:cubicBezTo>
                  <a:pt x="15300" y="9124"/>
                  <a:pt x="15304" y="9128"/>
                  <a:pt x="15352" y="8976"/>
                </a:cubicBezTo>
                <a:cubicBezTo>
                  <a:pt x="15381" y="8884"/>
                  <a:pt x="15405" y="8696"/>
                  <a:pt x="15404" y="8558"/>
                </a:cubicBezTo>
                <a:cubicBezTo>
                  <a:pt x="15403" y="8435"/>
                  <a:pt x="15401" y="8374"/>
                  <a:pt x="15394" y="8368"/>
                </a:cubicBezTo>
                <a:close/>
                <a:moveTo>
                  <a:pt x="2609" y="8624"/>
                </a:moveTo>
                <a:cubicBezTo>
                  <a:pt x="2570" y="8570"/>
                  <a:pt x="2384" y="9057"/>
                  <a:pt x="2388" y="9202"/>
                </a:cubicBezTo>
                <a:cubicBezTo>
                  <a:pt x="2390" y="9262"/>
                  <a:pt x="2446" y="9166"/>
                  <a:pt x="2515" y="8989"/>
                </a:cubicBezTo>
                <a:cubicBezTo>
                  <a:pt x="2584" y="8812"/>
                  <a:pt x="2626" y="8646"/>
                  <a:pt x="2609" y="8624"/>
                </a:cubicBezTo>
                <a:close/>
                <a:moveTo>
                  <a:pt x="15656" y="9197"/>
                </a:moveTo>
                <a:cubicBezTo>
                  <a:pt x="15629" y="9205"/>
                  <a:pt x="15594" y="9258"/>
                  <a:pt x="15550" y="9354"/>
                </a:cubicBezTo>
                <a:cubicBezTo>
                  <a:pt x="15485" y="9496"/>
                  <a:pt x="15454" y="9505"/>
                  <a:pt x="15354" y="9420"/>
                </a:cubicBezTo>
                <a:cubicBezTo>
                  <a:pt x="15258" y="9338"/>
                  <a:pt x="15215" y="9344"/>
                  <a:pt x="15125" y="9449"/>
                </a:cubicBezTo>
                <a:cubicBezTo>
                  <a:pt x="15064" y="9521"/>
                  <a:pt x="14960" y="9611"/>
                  <a:pt x="14892" y="9649"/>
                </a:cubicBezTo>
                <a:cubicBezTo>
                  <a:pt x="14775" y="9715"/>
                  <a:pt x="14774" y="9722"/>
                  <a:pt x="14910" y="9754"/>
                </a:cubicBezTo>
                <a:cubicBezTo>
                  <a:pt x="15111" y="9802"/>
                  <a:pt x="15136" y="9964"/>
                  <a:pt x="14998" y="10377"/>
                </a:cubicBezTo>
                <a:cubicBezTo>
                  <a:pt x="14854" y="10808"/>
                  <a:pt x="14736" y="11262"/>
                  <a:pt x="14710" y="11492"/>
                </a:cubicBezTo>
                <a:cubicBezTo>
                  <a:pt x="14699" y="11584"/>
                  <a:pt x="14671" y="11724"/>
                  <a:pt x="14646" y="11805"/>
                </a:cubicBezTo>
                <a:cubicBezTo>
                  <a:pt x="14619" y="11893"/>
                  <a:pt x="14628" y="11952"/>
                  <a:pt x="14669" y="11952"/>
                </a:cubicBezTo>
                <a:cubicBezTo>
                  <a:pt x="14707" y="11952"/>
                  <a:pt x="14738" y="11915"/>
                  <a:pt x="14738" y="11870"/>
                </a:cubicBezTo>
                <a:cubicBezTo>
                  <a:pt x="14738" y="11794"/>
                  <a:pt x="14892" y="11305"/>
                  <a:pt x="15181" y="10459"/>
                </a:cubicBezTo>
                <a:cubicBezTo>
                  <a:pt x="15259" y="10230"/>
                  <a:pt x="15335" y="10113"/>
                  <a:pt x="15386" y="10141"/>
                </a:cubicBezTo>
                <a:cubicBezTo>
                  <a:pt x="15437" y="10167"/>
                  <a:pt x="15475" y="10112"/>
                  <a:pt x="15486" y="9999"/>
                </a:cubicBezTo>
                <a:cubicBezTo>
                  <a:pt x="15499" y="9877"/>
                  <a:pt x="15542" y="9822"/>
                  <a:pt x="15613" y="9838"/>
                </a:cubicBezTo>
                <a:cubicBezTo>
                  <a:pt x="15701" y="9858"/>
                  <a:pt x="15721" y="9802"/>
                  <a:pt x="15721" y="9525"/>
                </a:cubicBezTo>
                <a:cubicBezTo>
                  <a:pt x="15721" y="9292"/>
                  <a:pt x="15700" y="9183"/>
                  <a:pt x="15656" y="9197"/>
                </a:cubicBezTo>
                <a:close/>
                <a:moveTo>
                  <a:pt x="5145" y="9270"/>
                </a:moveTo>
                <a:cubicBezTo>
                  <a:pt x="5081" y="9270"/>
                  <a:pt x="5076" y="9404"/>
                  <a:pt x="5128" y="9762"/>
                </a:cubicBezTo>
                <a:cubicBezTo>
                  <a:pt x="5149" y="9905"/>
                  <a:pt x="5185" y="10007"/>
                  <a:pt x="5207" y="9988"/>
                </a:cubicBezTo>
                <a:cubicBezTo>
                  <a:pt x="5267" y="9937"/>
                  <a:pt x="5210" y="9270"/>
                  <a:pt x="5145" y="9270"/>
                </a:cubicBezTo>
                <a:close/>
                <a:moveTo>
                  <a:pt x="2246" y="9496"/>
                </a:moveTo>
                <a:cubicBezTo>
                  <a:pt x="2228" y="9500"/>
                  <a:pt x="2192" y="9558"/>
                  <a:pt x="2140" y="9688"/>
                </a:cubicBezTo>
                <a:cubicBezTo>
                  <a:pt x="2075" y="9850"/>
                  <a:pt x="2020" y="10011"/>
                  <a:pt x="2019" y="10046"/>
                </a:cubicBezTo>
                <a:cubicBezTo>
                  <a:pt x="2013" y="10179"/>
                  <a:pt x="2079" y="10099"/>
                  <a:pt x="2169" y="9862"/>
                </a:cubicBezTo>
                <a:cubicBezTo>
                  <a:pt x="2254" y="9636"/>
                  <a:pt x="2276" y="9490"/>
                  <a:pt x="2246" y="9496"/>
                </a:cubicBezTo>
                <a:close/>
                <a:moveTo>
                  <a:pt x="15650" y="10183"/>
                </a:moveTo>
                <a:cubicBezTo>
                  <a:pt x="15616" y="10196"/>
                  <a:pt x="15614" y="10334"/>
                  <a:pt x="15646" y="10574"/>
                </a:cubicBezTo>
                <a:lnTo>
                  <a:pt x="15690" y="10906"/>
                </a:lnTo>
                <a:lnTo>
                  <a:pt x="15709" y="10582"/>
                </a:lnTo>
                <a:cubicBezTo>
                  <a:pt x="15720" y="10405"/>
                  <a:pt x="15713" y="10238"/>
                  <a:pt x="15694" y="10211"/>
                </a:cubicBezTo>
                <a:cubicBezTo>
                  <a:pt x="15676" y="10187"/>
                  <a:pt x="15661" y="10178"/>
                  <a:pt x="15650" y="10183"/>
                </a:cubicBezTo>
                <a:close/>
                <a:moveTo>
                  <a:pt x="5151" y="10275"/>
                </a:moveTo>
                <a:cubicBezTo>
                  <a:pt x="5083" y="10275"/>
                  <a:pt x="5071" y="10553"/>
                  <a:pt x="5128" y="10842"/>
                </a:cubicBezTo>
                <a:cubicBezTo>
                  <a:pt x="5185" y="11131"/>
                  <a:pt x="5213" y="11069"/>
                  <a:pt x="5213" y="10653"/>
                </a:cubicBezTo>
                <a:cubicBezTo>
                  <a:pt x="5213" y="10446"/>
                  <a:pt x="5185" y="10275"/>
                  <a:pt x="5151" y="10275"/>
                </a:cubicBezTo>
                <a:close/>
                <a:moveTo>
                  <a:pt x="1917" y="10375"/>
                </a:moveTo>
                <a:cubicBezTo>
                  <a:pt x="1901" y="10370"/>
                  <a:pt x="1840" y="10476"/>
                  <a:pt x="1740" y="10693"/>
                </a:cubicBezTo>
                <a:cubicBezTo>
                  <a:pt x="1655" y="10876"/>
                  <a:pt x="1484" y="11097"/>
                  <a:pt x="1359" y="11184"/>
                </a:cubicBezTo>
                <a:cubicBezTo>
                  <a:pt x="1143" y="11336"/>
                  <a:pt x="1139" y="11346"/>
                  <a:pt x="1263" y="11437"/>
                </a:cubicBezTo>
                <a:lnTo>
                  <a:pt x="1392" y="11531"/>
                </a:lnTo>
                <a:lnTo>
                  <a:pt x="1254" y="11889"/>
                </a:lnTo>
                <a:cubicBezTo>
                  <a:pt x="1144" y="12174"/>
                  <a:pt x="1079" y="12250"/>
                  <a:pt x="931" y="12270"/>
                </a:cubicBezTo>
                <a:cubicBezTo>
                  <a:pt x="672" y="12305"/>
                  <a:pt x="556" y="12601"/>
                  <a:pt x="663" y="12954"/>
                </a:cubicBezTo>
                <a:cubicBezTo>
                  <a:pt x="725" y="13157"/>
                  <a:pt x="779" y="13211"/>
                  <a:pt x="923" y="13211"/>
                </a:cubicBezTo>
                <a:cubicBezTo>
                  <a:pt x="1221" y="13211"/>
                  <a:pt x="1351" y="13068"/>
                  <a:pt x="1334" y="12764"/>
                </a:cubicBezTo>
                <a:cubicBezTo>
                  <a:pt x="1315" y="12420"/>
                  <a:pt x="1392" y="11964"/>
                  <a:pt x="1513" y="11713"/>
                </a:cubicBezTo>
                <a:cubicBezTo>
                  <a:pt x="1601" y="11529"/>
                  <a:pt x="1615" y="11528"/>
                  <a:pt x="1686" y="11660"/>
                </a:cubicBezTo>
                <a:cubicBezTo>
                  <a:pt x="1822" y="11913"/>
                  <a:pt x="1889" y="11764"/>
                  <a:pt x="1800" y="11410"/>
                </a:cubicBezTo>
                <a:cubicBezTo>
                  <a:pt x="1724" y="11113"/>
                  <a:pt x="1728" y="11041"/>
                  <a:pt x="1832" y="10719"/>
                </a:cubicBezTo>
                <a:cubicBezTo>
                  <a:pt x="1905" y="10494"/>
                  <a:pt x="1933" y="10379"/>
                  <a:pt x="1917" y="10375"/>
                </a:cubicBezTo>
                <a:close/>
                <a:moveTo>
                  <a:pt x="15686" y="11187"/>
                </a:moveTo>
                <a:cubicBezTo>
                  <a:pt x="15681" y="11190"/>
                  <a:pt x="15675" y="11206"/>
                  <a:pt x="15667" y="11232"/>
                </a:cubicBezTo>
                <a:cubicBezTo>
                  <a:pt x="15642" y="11318"/>
                  <a:pt x="15634" y="11496"/>
                  <a:pt x="15648" y="11629"/>
                </a:cubicBezTo>
                <a:cubicBezTo>
                  <a:pt x="15687" y="11995"/>
                  <a:pt x="15722" y="11916"/>
                  <a:pt x="15717" y="11471"/>
                </a:cubicBezTo>
                <a:cubicBezTo>
                  <a:pt x="15715" y="11274"/>
                  <a:pt x="15704" y="11179"/>
                  <a:pt x="15686" y="11187"/>
                </a:cubicBezTo>
                <a:close/>
                <a:moveTo>
                  <a:pt x="5163" y="11313"/>
                </a:moveTo>
                <a:cubicBezTo>
                  <a:pt x="5135" y="11336"/>
                  <a:pt x="5124" y="11491"/>
                  <a:pt x="5138" y="11655"/>
                </a:cubicBezTo>
                <a:cubicBezTo>
                  <a:pt x="5172" y="12055"/>
                  <a:pt x="5213" y="12033"/>
                  <a:pt x="5213" y="11613"/>
                </a:cubicBezTo>
                <a:cubicBezTo>
                  <a:pt x="5213" y="11426"/>
                  <a:pt x="5190" y="11290"/>
                  <a:pt x="5163" y="11313"/>
                </a:cubicBezTo>
                <a:close/>
                <a:moveTo>
                  <a:pt x="15692" y="12173"/>
                </a:moveTo>
                <a:cubicBezTo>
                  <a:pt x="15680" y="12188"/>
                  <a:pt x="15664" y="12316"/>
                  <a:pt x="15646" y="12559"/>
                </a:cubicBezTo>
                <a:cubicBezTo>
                  <a:pt x="15633" y="12732"/>
                  <a:pt x="15646" y="12875"/>
                  <a:pt x="15673" y="12875"/>
                </a:cubicBezTo>
                <a:cubicBezTo>
                  <a:pt x="15700" y="12875"/>
                  <a:pt x="15720" y="12697"/>
                  <a:pt x="15717" y="12478"/>
                </a:cubicBezTo>
                <a:cubicBezTo>
                  <a:pt x="15715" y="12259"/>
                  <a:pt x="15705" y="12158"/>
                  <a:pt x="15692" y="12173"/>
                </a:cubicBezTo>
                <a:close/>
                <a:moveTo>
                  <a:pt x="14560" y="12204"/>
                </a:moveTo>
                <a:cubicBezTo>
                  <a:pt x="14503" y="12204"/>
                  <a:pt x="14366" y="12655"/>
                  <a:pt x="14371" y="12825"/>
                </a:cubicBezTo>
                <a:cubicBezTo>
                  <a:pt x="14374" y="12920"/>
                  <a:pt x="14607" y="12380"/>
                  <a:pt x="14612" y="12267"/>
                </a:cubicBezTo>
                <a:cubicBezTo>
                  <a:pt x="14613" y="12233"/>
                  <a:pt x="14590" y="12204"/>
                  <a:pt x="14560" y="12204"/>
                </a:cubicBezTo>
                <a:close/>
                <a:moveTo>
                  <a:pt x="5203" y="12288"/>
                </a:moveTo>
                <a:cubicBezTo>
                  <a:pt x="5174" y="12288"/>
                  <a:pt x="5151" y="12446"/>
                  <a:pt x="5151" y="12638"/>
                </a:cubicBezTo>
                <a:cubicBezTo>
                  <a:pt x="5151" y="12830"/>
                  <a:pt x="5166" y="12964"/>
                  <a:pt x="5186" y="12938"/>
                </a:cubicBezTo>
                <a:cubicBezTo>
                  <a:pt x="5245" y="12857"/>
                  <a:pt x="5260" y="12288"/>
                  <a:pt x="5203" y="12288"/>
                </a:cubicBezTo>
                <a:close/>
                <a:moveTo>
                  <a:pt x="14269" y="13072"/>
                </a:moveTo>
                <a:cubicBezTo>
                  <a:pt x="14212" y="13096"/>
                  <a:pt x="14063" y="13522"/>
                  <a:pt x="14065" y="13687"/>
                </a:cubicBezTo>
                <a:cubicBezTo>
                  <a:pt x="14067" y="13775"/>
                  <a:pt x="14118" y="13702"/>
                  <a:pt x="14189" y="13508"/>
                </a:cubicBezTo>
                <a:cubicBezTo>
                  <a:pt x="14255" y="13326"/>
                  <a:pt x="14299" y="13136"/>
                  <a:pt x="14287" y="13088"/>
                </a:cubicBezTo>
                <a:cubicBezTo>
                  <a:pt x="14283" y="13073"/>
                  <a:pt x="14277" y="13068"/>
                  <a:pt x="14269" y="13072"/>
                </a:cubicBezTo>
                <a:close/>
                <a:moveTo>
                  <a:pt x="15686" y="13214"/>
                </a:moveTo>
                <a:cubicBezTo>
                  <a:pt x="15681" y="13228"/>
                  <a:pt x="15674" y="13255"/>
                  <a:pt x="15665" y="13295"/>
                </a:cubicBezTo>
                <a:cubicBezTo>
                  <a:pt x="15641" y="13411"/>
                  <a:pt x="15634" y="13589"/>
                  <a:pt x="15648" y="13692"/>
                </a:cubicBezTo>
                <a:cubicBezTo>
                  <a:pt x="15691" y="14003"/>
                  <a:pt x="15722" y="13909"/>
                  <a:pt x="15715" y="13485"/>
                </a:cubicBezTo>
                <a:cubicBezTo>
                  <a:pt x="15712" y="13256"/>
                  <a:pt x="15704" y="13173"/>
                  <a:pt x="15686" y="13214"/>
                </a:cubicBezTo>
                <a:close/>
                <a:moveTo>
                  <a:pt x="5184" y="13398"/>
                </a:moveTo>
                <a:cubicBezTo>
                  <a:pt x="5174" y="13388"/>
                  <a:pt x="5167" y="13474"/>
                  <a:pt x="5167" y="13629"/>
                </a:cubicBezTo>
                <a:cubicBezTo>
                  <a:pt x="5167" y="13837"/>
                  <a:pt x="5179" y="13922"/>
                  <a:pt x="5193" y="13819"/>
                </a:cubicBezTo>
                <a:cubicBezTo>
                  <a:pt x="5208" y="13715"/>
                  <a:pt x="5208" y="13544"/>
                  <a:pt x="5193" y="13440"/>
                </a:cubicBezTo>
                <a:cubicBezTo>
                  <a:pt x="5190" y="13414"/>
                  <a:pt x="5187" y="13401"/>
                  <a:pt x="5184" y="13398"/>
                </a:cubicBezTo>
                <a:close/>
                <a:moveTo>
                  <a:pt x="13990" y="14061"/>
                </a:moveTo>
                <a:cubicBezTo>
                  <a:pt x="13958" y="14063"/>
                  <a:pt x="13830" y="14286"/>
                  <a:pt x="13748" y="14489"/>
                </a:cubicBezTo>
                <a:cubicBezTo>
                  <a:pt x="13709" y="14585"/>
                  <a:pt x="13711" y="14636"/>
                  <a:pt x="13752" y="14636"/>
                </a:cubicBezTo>
                <a:cubicBezTo>
                  <a:pt x="13813" y="14636"/>
                  <a:pt x="14002" y="14204"/>
                  <a:pt x="13998" y="14074"/>
                </a:cubicBezTo>
                <a:cubicBezTo>
                  <a:pt x="13998" y="14064"/>
                  <a:pt x="13995" y="14060"/>
                  <a:pt x="13990" y="14061"/>
                </a:cubicBezTo>
                <a:close/>
                <a:moveTo>
                  <a:pt x="15694" y="14266"/>
                </a:moveTo>
                <a:cubicBezTo>
                  <a:pt x="15685" y="14246"/>
                  <a:pt x="15677" y="14337"/>
                  <a:pt x="15677" y="14510"/>
                </a:cubicBezTo>
                <a:cubicBezTo>
                  <a:pt x="15676" y="14741"/>
                  <a:pt x="15689" y="14845"/>
                  <a:pt x="15704" y="14741"/>
                </a:cubicBezTo>
                <a:cubicBezTo>
                  <a:pt x="15718" y="14638"/>
                  <a:pt x="15718" y="14451"/>
                  <a:pt x="15704" y="14323"/>
                </a:cubicBezTo>
                <a:cubicBezTo>
                  <a:pt x="15700" y="14292"/>
                  <a:pt x="15697" y="14272"/>
                  <a:pt x="15694" y="14266"/>
                </a:cubicBezTo>
                <a:close/>
                <a:moveTo>
                  <a:pt x="5184" y="14405"/>
                </a:moveTo>
                <a:cubicBezTo>
                  <a:pt x="5174" y="14395"/>
                  <a:pt x="5167" y="14481"/>
                  <a:pt x="5167" y="14636"/>
                </a:cubicBezTo>
                <a:cubicBezTo>
                  <a:pt x="5167" y="14844"/>
                  <a:pt x="5179" y="14929"/>
                  <a:pt x="5193" y="14826"/>
                </a:cubicBezTo>
                <a:cubicBezTo>
                  <a:pt x="5208" y="14722"/>
                  <a:pt x="5208" y="14551"/>
                  <a:pt x="5193" y="14447"/>
                </a:cubicBezTo>
                <a:cubicBezTo>
                  <a:pt x="5190" y="14421"/>
                  <a:pt x="5187" y="14408"/>
                  <a:pt x="5184" y="14405"/>
                </a:cubicBezTo>
                <a:close/>
                <a:moveTo>
                  <a:pt x="13633" y="14889"/>
                </a:moveTo>
                <a:cubicBezTo>
                  <a:pt x="13565" y="14889"/>
                  <a:pt x="13387" y="15326"/>
                  <a:pt x="13387" y="15491"/>
                </a:cubicBezTo>
                <a:cubicBezTo>
                  <a:pt x="13387" y="15550"/>
                  <a:pt x="13456" y="15458"/>
                  <a:pt x="13541" y="15288"/>
                </a:cubicBezTo>
                <a:cubicBezTo>
                  <a:pt x="13709" y="14950"/>
                  <a:pt x="13722" y="14889"/>
                  <a:pt x="13633" y="14889"/>
                </a:cubicBezTo>
                <a:close/>
                <a:moveTo>
                  <a:pt x="15673" y="15170"/>
                </a:moveTo>
                <a:cubicBezTo>
                  <a:pt x="15646" y="15192"/>
                  <a:pt x="15635" y="15363"/>
                  <a:pt x="15648" y="15551"/>
                </a:cubicBezTo>
                <a:cubicBezTo>
                  <a:pt x="15680" y="16008"/>
                  <a:pt x="15721" y="15986"/>
                  <a:pt x="15721" y="15512"/>
                </a:cubicBezTo>
                <a:cubicBezTo>
                  <a:pt x="15721" y="15302"/>
                  <a:pt x="15699" y="15148"/>
                  <a:pt x="15673" y="15170"/>
                </a:cubicBezTo>
                <a:close/>
                <a:moveTo>
                  <a:pt x="5170" y="15262"/>
                </a:moveTo>
                <a:cubicBezTo>
                  <a:pt x="5162" y="15254"/>
                  <a:pt x="5160" y="15317"/>
                  <a:pt x="5157" y="15446"/>
                </a:cubicBezTo>
                <a:cubicBezTo>
                  <a:pt x="5154" y="15592"/>
                  <a:pt x="5170" y="15779"/>
                  <a:pt x="5193" y="15861"/>
                </a:cubicBezTo>
                <a:cubicBezTo>
                  <a:pt x="5263" y="16107"/>
                  <a:pt x="5281" y="15866"/>
                  <a:pt x="5220" y="15512"/>
                </a:cubicBezTo>
                <a:cubicBezTo>
                  <a:pt x="5193" y="15351"/>
                  <a:pt x="5178" y="15270"/>
                  <a:pt x="5170" y="15262"/>
                </a:cubicBezTo>
                <a:close/>
                <a:moveTo>
                  <a:pt x="13244" y="15756"/>
                </a:moveTo>
                <a:cubicBezTo>
                  <a:pt x="13209" y="15736"/>
                  <a:pt x="13126" y="15857"/>
                  <a:pt x="13046" y="16067"/>
                </a:cubicBezTo>
                <a:cubicBezTo>
                  <a:pt x="12995" y="16202"/>
                  <a:pt x="12970" y="16311"/>
                  <a:pt x="12991" y="16311"/>
                </a:cubicBezTo>
                <a:cubicBezTo>
                  <a:pt x="13054" y="16311"/>
                  <a:pt x="13258" y="15942"/>
                  <a:pt x="13260" y="15825"/>
                </a:cubicBezTo>
                <a:cubicBezTo>
                  <a:pt x="13261" y="15784"/>
                  <a:pt x="13256" y="15763"/>
                  <a:pt x="13244" y="15756"/>
                </a:cubicBezTo>
                <a:close/>
                <a:moveTo>
                  <a:pt x="20482" y="16011"/>
                </a:moveTo>
                <a:cubicBezTo>
                  <a:pt x="20467" y="16016"/>
                  <a:pt x="20447" y="16030"/>
                  <a:pt x="20422" y="16059"/>
                </a:cubicBezTo>
                <a:cubicBezTo>
                  <a:pt x="20372" y="16116"/>
                  <a:pt x="20348" y="16202"/>
                  <a:pt x="20369" y="16248"/>
                </a:cubicBezTo>
                <a:cubicBezTo>
                  <a:pt x="20391" y="16299"/>
                  <a:pt x="20429" y="16286"/>
                  <a:pt x="20461" y="16216"/>
                </a:cubicBezTo>
                <a:cubicBezTo>
                  <a:pt x="20524" y="16081"/>
                  <a:pt x="20526" y="15997"/>
                  <a:pt x="20482" y="16011"/>
                </a:cubicBezTo>
                <a:close/>
                <a:moveTo>
                  <a:pt x="5293" y="16274"/>
                </a:moveTo>
                <a:cubicBezTo>
                  <a:pt x="5284" y="16264"/>
                  <a:pt x="5282" y="16308"/>
                  <a:pt x="5280" y="16398"/>
                </a:cubicBezTo>
                <a:cubicBezTo>
                  <a:pt x="5277" y="16513"/>
                  <a:pt x="5295" y="16701"/>
                  <a:pt x="5318" y="16816"/>
                </a:cubicBezTo>
                <a:cubicBezTo>
                  <a:pt x="5349" y="16964"/>
                  <a:pt x="5367" y="16985"/>
                  <a:pt x="5382" y="16887"/>
                </a:cubicBezTo>
                <a:cubicBezTo>
                  <a:pt x="5394" y="16811"/>
                  <a:pt x="5376" y="16621"/>
                  <a:pt x="5343" y="16466"/>
                </a:cubicBezTo>
                <a:cubicBezTo>
                  <a:pt x="5318" y="16345"/>
                  <a:pt x="5303" y="16284"/>
                  <a:pt x="5293" y="16274"/>
                </a:cubicBezTo>
                <a:close/>
                <a:moveTo>
                  <a:pt x="15694" y="16277"/>
                </a:moveTo>
                <a:cubicBezTo>
                  <a:pt x="15685" y="16258"/>
                  <a:pt x="15677" y="16348"/>
                  <a:pt x="15677" y="16521"/>
                </a:cubicBezTo>
                <a:cubicBezTo>
                  <a:pt x="15676" y="16752"/>
                  <a:pt x="15689" y="16856"/>
                  <a:pt x="15704" y="16753"/>
                </a:cubicBezTo>
                <a:cubicBezTo>
                  <a:pt x="15718" y="16650"/>
                  <a:pt x="15718" y="16462"/>
                  <a:pt x="15704" y="16335"/>
                </a:cubicBezTo>
                <a:cubicBezTo>
                  <a:pt x="15700" y="16303"/>
                  <a:pt x="15697" y="16283"/>
                  <a:pt x="15694" y="16277"/>
                </a:cubicBezTo>
                <a:close/>
                <a:moveTo>
                  <a:pt x="20245" y="16506"/>
                </a:moveTo>
                <a:cubicBezTo>
                  <a:pt x="20212" y="16460"/>
                  <a:pt x="19963" y="16975"/>
                  <a:pt x="19963" y="17092"/>
                </a:cubicBezTo>
                <a:cubicBezTo>
                  <a:pt x="19963" y="17129"/>
                  <a:pt x="19988" y="17136"/>
                  <a:pt x="20022" y="17108"/>
                </a:cubicBezTo>
                <a:cubicBezTo>
                  <a:pt x="20108" y="17036"/>
                  <a:pt x="20285" y="16559"/>
                  <a:pt x="20245" y="16506"/>
                </a:cubicBezTo>
                <a:close/>
                <a:moveTo>
                  <a:pt x="12825" y="16600"/>
                </a:moveTo>
                <a:cubicBezTo>
                  <a:pt x="12816" y="16576"/>
                  <a:pt x="12757" y="16632"/>
                  <a:pt x="12648" y="16774"/>
                </a:cubicBezTo>
                <a:cubicBezTo>
                  <a:pt x="12547" y="16906"/>
                  <a:pt x="12464" y="17047"/>
                  <a:pt x="12464" y="17084"/>
                </a:cubicBezTo>
                <a:cubicBezTo>
                  <a:pt x="12464" y="17224"/>
                  <a:pt x="12568" y="17143"/>
                  <a:pt x="12698" y="16903"/>
                </a:cubicBezTo>
                <a:cubicBezTo>
                  <a:pt x="12793" y="16727"/>
                  <a:pt x="12834" y="16624"/>
                  <a:pt x="12825" y="16600"/>
                </a:cubicBezTo>
                <a:close/>
                <a:moveTo>
                  <a:pt x="5449" y="17236"/>
                </a:moveTo>
                <a:cubicBezTo>
                  <a:pt x="5419" y="17236"/>
                  <a:pt x="5437" y="17372"/>
                  <a:pt x="5488" y="17539"/>
                </a:cubicBezTo>
                <a:cubicBezTo>
                  <a:pt x="5539" y="17706"/>
                  <a:pt x="5582" y="17858"/>
                  <a:pt x="5582" y="17875"/>
                </a:cubicBezTo>
                <a:cubicBezTo>
                  <a:pt x="5582" y="17893"/>
                  <a:pt x="5609" y="17904"/>
                  <a:pt x="5641" y="17904"/>
                </a:cubicBezTo>
                <a:cubicBezTo>
                  <a:pt x="5680" y="17904"/>
                  <a:pt x="5678" y="17836"/>
                  <a:pt x="5640" y="17715"/>
                </a:cubicBezTo>
                <a:cubicBezTo>
                  <a:pt x="5606" y="17611"/>
                  <a:pt x="5562" y="17462"/>
                  <a:pt x="5542" y="17381"/>
                </a:cubicBezTo>
                <a:cubicBezTo>
                  <a:pt x="5521" y="17300"/>
                  <a:pt x="5480" y="17236"/>
                  <a:pt x="5449" y="17236"/>
                </a:cubicBezTo>
                <a:close/>
                <a:moveTo>
                  <a:pt x="15694" y="17284"/>
                </a:moveTo>
                <a:cubicBezTo>
                  <a:pt x="15685" y="17265"/>
                  <a:pt x="15677" y="17355"/>
                  <a:pt x="15677" y="17528"/>
                </a:cubicBezTo>
                <a:cubicBezTo>
                  <a:pt x="15676" y="17759"/>
                  <a:pt x="15689" y="17863"/>
                  <a:pt x="15704" y="17760"/>
                </a:cubicBezTo>
                <a:cubicBezTo>
                  <a:pt x="15718" y="17657"/>
                  <a:pt x="15718" y="17469"/>
                  <a:pt x="15704" y="17342"/>
                </a:cubicBezTo>
                <a:cubicBezTo>
                  <a:pt x="15700" y="17310"/>
                  <a:pt x="15697" y="17290"/>
                  <a:pt x="15694" y="17284"/>
                </a:cubicBezTo>
                <a:close/>
                <a:moveTo>
                  <a:pt x="19869" y="17334"/>
                </a:moveTo>
                <a:cubicBezTo>
                  <a:pt x="19839" y="17294"/>
                  <a:pt x="19537" y="17755"/>
                  <a:pt x="19534" y="17844"/>
                </a:cubicBezTo>
                <a:cubicBezTo>
                  <a:pt x="19533" y="17878"/>
                  <a:pt x="19555" y="17904"/>
                  <a:pt x="19586" y="17904"/>
                </a:cubicBezTo>
                <a:cubicBezTo>
                  <a:pt x="19648" y="17904"/>
                  <a:pt x="19906" y="17385"/>
                  <a:pt x="19869" y="17334"/>
                </a:cubicBezTo>
                <a:close/>
                <a:moveTo>
                  <a:pt x="12325" y="17357"/>
                </a:moveTo>
                <a:cubicBezTo>
                  <a:pt x="12297" y="17364"/>
                  <a:pt x="12232" y="17429"/>
                  <a:pt x="12156" y="17528"/>
                </a:cubicBezTo>
                <a:cubicBezTo>
                  <a:pt x="12055" y="17661"/>
                  <a:pt x="11971" y="17808"/>
                  <a:pt x="11971" y="17854"/>
                </a:cubicBezTo>
                <a:cubicBezTo>
                  <a:pt x="11971" y="17900"/>
                  <a:pt x="12055" y="17829"/>
                  <a:pt x="12156" y="17697"/>
                </a:cubicBezTo>
                <a:cubicBezTo>
                  <a:pt x="12257" y="17564"/>
                  <a:pt x="12341" y="17417"/>
                  <a:pt x="12341" y="17371"/>
                </a:cubicBezTo>
                <a:cubicBezTo>
                  <a:pt x="12341" y="17359"/>
                  <a:pt x="12335" y="17355"/>
                  <a:pt x="12325" y="17357"/>
                </a:cubicBezTo>
                <a:close/>
                <a:moveTo>
                  <a:pt x="11800" y="18096"/>
                </a:moveTo>
                <a:cubicBezTo>
                  <a:pt x="11711" y="18123"/>
                  <a:pt x="11481" y="18414"/>
                  <a:pt x="11481" y="18522"/>
                </a:cubicBezTo>
                <a:cubicBezTo>
                  <a:pt x="11481" y="18568"/>
                  <a:pt x="11557" y="18513"/>
                  <a:pt x="11650" y="18401"/>
                </a:cubicBezTo>
                <a:cubicBezTo>
                  <a:pt x="11743" y="18289"/>
                  <a:pt x="11830" y="18189"/>
                  <a:pt x="11845" y="18178"/>
                </a:cubicBezTo>
                <a:cubicBezTo>
                  <a:pt x="11859" y="18166"/>
                  <a:pt x="11852" y="18132"/>
                  <a:pt x="11829" y="18101"/>
                </a:cubicBezTo>
                <a:cubicBezTo>
                  <a:pt x="11823" y="18093"/>
                  <a:pt x="11813" y="18092"/>
                  <a:pt x="11800" y="18096"/>
                </a:cubicBezTo>
                <a:close/>
                <a:moveTo>
                  <a:pt x="15773" y="18157"/>
                </a:moveTo>
                <a:cubicBezTo>
                  <a:pt x="15703" y="18157"/>
                  <a:pt x="15706" y="18198"/>
                  <a:pt x="15813" y="18548"/>
                </a:cubicBezTo>
                <a:cubicBezTo>
                  <a:pt x="15864" y="18715"/>
                  <a:pt x="15919" y="18838"/>
                  <a:pt x="15934" y="18817"/>
                </a:cubicBezTo>
                <a:cubicBezTo>
                  <a:pt x="15978" y="18758"/>
                  <a:pt x="15831" y="18157"/>
                  <a:pt x="15773" y="18157"/>
                </a:cubicBezTo>
                <a:close/>
                <a:moveTo>
                  <a:pt x="19388" y="18159"/>
                </a:moveTo>
                <a:cubicBezTo>
                  <a:pt x="19348" y="18134"/>
                  <a:pt x="19257" y="18229"/>
                  <a:pt x="19163" y="18409"/>
                </a:cubicBezTo>
                <a:cubicBezTo>
                  <a:pt x="19091" y="18547"/>
                  <a:pt x="19051" y="18659"/>
                  <a:pt x="19076" y="18659"/>
                </a:cubicBezTo>
                <a:cubicBezTo>
                  <a:pt x="19141" y="18659"/>
                  <a:pt x="19409" y="18312"/>
                  <a:pt x="19409" y="18228"/>
                </a:cubicBezTo>
                <a:cubicBezTo>
                  <a:pt x="19409" y="18191"/>
                  <a:pt x="19401" y="18168"/>
                  <a:pt x="19388" y="18159"/>
                </a:cubicBezTo>
                <a:close/>
                <a:moveTo>
                  <a:pt x="5776" y="18172"/>
                </a:moveTo>
                <a:cubicBezTo>
                  <a:pt x="5756" y="18181"/>
                  <a:pt x="5784" y="18298"/>
                  <a:pt x="5859" y="18496"/>
                </a:cubicBezTo>
                <a:cubicBezTo>
                  <a:pt x="5910" y="18632"/>
                  <a:pt x="5980" y="18743"/>
                  <a:pt x="6015" y="18743"/>
                </a:cubicBezTo>
                <a:cubicBezTo>
                  <a:pt x="6082" y="18743"/>
                  <a:pt x="6024" y="18569"/>
                  <a:pt x="5863" y="18283"/>
                </a:cubicBezTo>
                <a:cubicBezTo>
                  <a:pt x="5817" y="18202"/>
                  <a:pt x="5788" y="18168"/>
                  <a:pt x="5776" y="18172"/>
                </a:cubicBezTo>
                <a:close/>
                <a:moveTo>
                  <a:pt x="11250" y="18775"/>
                </a:moveTo>
                <a:cubicBezTo>
                  <a:pt x="11150" y="18805"/>
                  <a:pt x="10866" y="19093"/>
                  <a:pt x="10866" y="19182"/>
                </a:cubicBezTo>
                <a:cubicBezTo>
                  <a:pt x="10866" y="19258"/>
                  <a:pt x="11006" y="19163"/>
                  <a:pt x="11200" y="18956"/>
                </a:cubicBezTo>
                <a:cubicBezTo>
                  <a:pt x="11266" y="18886"/>
                  <a:pt x="11301" y="18807"/>
                  <a:pt x="11281" y="18780"/>
                </a:cubicBezTo>
                <a:cubicBezTo>
                  <a:pt x="11276" y="18772"/>
                  <a:pt x="11265" y="18770"/>
                  <a:pt x="11250" y="18775"/>
                </a:cubicBezTo>
                <a:close/>
                <a:moveTo>
                  <a:pt x="18876" y="18880"/>
                </a:moveTo>
                <a:cubicBezTo>
                  <a:pt x="18848" y="18896"/>
                  <a:pt x="18801" y="18947"/>
                  <a:pt x="18732" y="19037"/>
                </a:cubicBezTo>
                <a:cubicBezTo>
                  <a:pt x="18631" y="19170"/>
                  <a:pt x="18548" y="19312"/>
                  <a:pt x="18548" y="19353"/>
                </a:cubicBezTo>
                <a:cubicBezTo>
                  <a:pt x="18548" y="19394"/>
                  <a:pt x="18631" y="19346"/>
                  <a:pt x="18732" y="19248"/>
                </a:cubicBezTo>
                <a:cubicBezTo>
                  <a:pt x="18834" y="19149"/>
                  <a:pt x="18917" y="19007"/>
                  <a:pt x="18917" y="18932"/>
                </a:cubicBezTo>
                <a:cubicBezTo>
                  <a:pt x="18917" y="18881"/>
                  <a:pt x="18905" y="18863"/>
                  <a:pt x="18876" y="18880"/>
                </a:cubicBezTo>
                <a:close/>
                <a:moveTo>
                  <a:pt x="6243" y="19022"/>
                </a:moveTo>
                <a:cubicBezTo>
                  <a:pt x="6229" y="19018"/>
                  <a:pt x="6219" y="19020"/>
                  <a:pt x="6213" y="19030"/>
                </a:cubicBezTo>
                <a:cubicBezTo>
                  <a:pt x="6186" y="19066"/>
                  <a:pt x="6247" y="19183"/>
                  <a:pt x="6347" y="19292"/>
                </a:cubicBezTo>
                <a:cubicBezTo>
                  <a:pt x="6583" y="19549"/>
                  <a:pt x="6636" y="19474"/>
                  <a:pt x="6424" y="19185"/>
                </a:cubicBezTo>
                <a:cubicBezTo>
                  <a:pt x="6356" y="19092"/>
                  <a:pt x="6286" y="19032"/>
                  <a:pt x="6243" y="19022"/>
                </a:cubicBezTo>
                <a:close/>
                <a:moveTo>
                  <a:pt x="16034" y="19114"/>
                </a:moveTo>
                <a:cubicBezTo>
                  <a:pt x="16025" y="19137"/>
                  <a:pt x="16068" y="19243"/>
                  <a:pt x="16163" y="19419"/>
                </a:cubicBezTo>
                <a:cubicBezTo>
                  <a:pt x="16293" y="19659"/>
                  <a:pt x="16398" y="19738"/>
                  <a:pt x="16398" y="19597"/>
                </a:cubicBezTo>
                <a:cubicBezTo>
                  <a:pt x="16398" y="19560"/>
                  <a:pt x="16315" y="19420"/>
                  <a:pt x="16213" y="19287"/>
                </a:cubicBezTo>
                <a:cubicBezTo>
                  <a:pt x="16105" y="19146"/>
                  <a:pt x="16044" y="19090"/>
                  <a:pt x="16034" y="19114"/>
                </a:cubicBezTo>
                <a:close/>
                <a:moveTo>
                  <a:pt x="10685" y="19345"/>
                </a:moveTo>
                <a:cubicBezTo>
                  <a:pt x="10574" y="19363"/>
                  <a:pt x="10251" y="19606"/>
                  <a:pt x="10251" y="19687"/>
                </a:cubicBezTo>
                <a:cubicBezTo>
                  <a:pt x="10251" y="19723"/>
                  <a:pt x="10364" y="19675"/>
                  <a:pt x="10502" y="19579"/>
                </a:cubicBezTo>
                <a:cubicBezTo>
                  <a:pt x="10641" y="19483"/>
                  <a:pt x="10738" y="19380"/>
                  <a:pt x="10718" y="19353"/>
                </a:cubicBezTo>
                <a:cubicBezTo>
                  <a:pt x="10712" y="19345"/>
                  <a:pt x="10701" y="19342"/>
                  <a:pt x="10685" y="19345"/>
                </a:cubicBezTo>
                <a:close/>
                <a:moveTo>
                  <a:pt x="18409" y="19532"/>
                </a:moveTo>
                <a:cubicBezTo>
                  <a:pt x="18379" y="19491"/>
                  <a:pt x="17934" y="19821"/>
                  <a:pt x="17934" y="19884"/>
                </a:cubicBezTo>
                <a:cubicBezTo>
                  <a:pt x="17934" y="19957"/>
                  <a:pt x="18035" y="19909"/>
                  <a:pt x="18232" y="19745"/>
                </a:cubicBezTo>
                <a:cubicBezTo>
                  <a:pt x="18346" y="19650"/>
                  <a:pt x="18426" y="19554"/>
                  <a:pt x="18409" y="19532"/>
                </a:cubicBezTo>
                <a:close/>
                <a:moveTo>
                  <a:pt x="6782" y="19595"/>
                </a:moveTo>
                <a:cubicBezTo>
                  <a:pt x="6747" y="19584"/>
                  <a:pt x="6749" y="19607"/>
                  <a:pt x="6749" y="19658"/>
                </a:cubicBezTo>
                <a:cubicBezTo>
                  <a:pt x="6749" y="19700"/>
                  <a:pt x="6825" y="19775"/>
                  <a:pt x="6918" y="19821"/>
                </a:cubicBezTo>
                <a:cubicBezTo>
                  <a:pt x="7212" y="19967"/>
                  <a:pt x="7275" y="19924"/>
                  <a:pt x="7024" y="19750"/>
                </a:cubicBezTo>
                <a:cubicBezTo>
                  <a:pt x="6885" y="19653"/>
                  <a:pt x="6816" y="19606"/>
                  <a:pt x="6782" y="19595"/>
                </a:cubicBezTo>
                <a:close/>
                <a:moveTo>
                  <a:pt x="16556" y="19763"/>
                </a:moveTo>
                <a:cubicBezTo>
                  <a:pt x="16521" y="19751"/>
                  <a:pt x="16519" y="19773"/>
                  <a:pt x="16519" y="19821"/>
                </a:cubicBezTo>
                <a:cubicBezTo>
                  <a:pt x="16519" y="19860"/>
                  <a:pt x="16581" y="19934"/>
                  <a:pt x="16657" y="19984"/>
                </a:cubicBezTo>
                <a:cubicBezTo>
                  <a:pt x="16917" y="20155"/>
                  <a:pt x="17047" y="20093"/>
                  <a:pt x="16796" y="19918"/>
                </a:cubicBezTo>
                <a:cubicBezTo>
                  <a:pt x="16658" y="19822"/>
                  <a:pt x="16590" y="19775"/>
                  <a:pt x="16556" y="19763"/>
                </a:cubicBezTo>
                <a:close/>
                <a:moveTo>
                  <a:pt x="9993" y="19842"/>
                </a:moveTo>
                <a:cubicBezTo>
                  <a:pt x="9932" y="19853"/>
                  <a:pt x="9834" y="19894"/>
                  <a:pt x="9729" y="19963"/>
                </a:cubicBezTo>
                <a:lnTo>
                  <a:pt x="9545" y="20084"/>
                </a:lnTo>
                <a:lnTo>
                  <a:pt x="9760" y="20034"/>
                </a:lnTo>
                <a:cubicBezTo>
                  <a:pt x="9879" y="20007"/>
                  <a:pt x="10001" y="19949"/>
                  <a:pt x="10033" y="19908"/>
                </a:cubicBezTo>
                <a:cubicBezTo>
                  <a:pt x="10079" y="19849"/>
                  <a:pt x="10054" y="19831"/>
                  <a:pt x="9993" y="19842"/>
                </a:cubicBezTo>
                <a:close/>
                <a:moveTo>
                  <a:pt x="17692" y="19960"/>
                </a:moveTo>
                <a:cubicBezTo>
                  <a:pt x="17587" y="19952"/>
                  <a:pt x="17365" y="20013"/>
                  <a:pt x="17257" y="20094"/>
                </a:cubicBezTo>
                <a:cubicBezTo>
                  <a:pt x="17178" y="20155"/>
                  <a:pt x="17179" y="20166"/>
                  <a:pt x="17265" y="20168"/>
                </a:cubicBezTo>
                <a:cubicBezTo>
                  <a:pt x="17451" y="20173"/>
                  <a:pt x="17750" y="20066"/>
                  <a:pt x="17750" y="19994"/>
                </a:cubicBezTo>
                <a:cubicBezTo>
                  <a:pt x="17750" y="19975"/>
                  <a:pt x="17727" y="19963"/>
                  <a:pt x="17692" y="19960"/>
                </a:cubicBezTo>
                <a:close/>
                <a:moveTo>
                  <a:pt x="7516" y="20015"/>
                </a:moveTo>
                <a:cubicBezTo>
                  <a:pt x="7393" y="20013"/>
                  <a:pt x="7393" y="20012"/>
                  <a:pt x="7516" y="20084"/>
                </a:cubicBezTo>
                <a:cubicBezTo>
                  <a:pt x="7584" y="20123"/>
                  <a:pt x="7709" y="20156"/>
                  <a:pt x="7793" y="20155"/>
                </a:cubicBezTo>
                <a:lnTo>
                  <a:pt x="7947" y="20152"/>
                </a:lnTo>
                <a:lnTo>
                  <a:pt x="7793" y="20084"/>
                </a:lnTo>
                <a:cubicBezTo>
                  <a:pt x="7709" y="20047"/>
                  <a:pt x="7584" y="20017"/>
                  <a:pt x="7516" y="20015"/>
                </a:cubicBezTo>
                <a:close/>
                <a:moveTo>
                  <a:pt x="9324" y="20142"/>
                </a:moveTo>
                <a:cubicBezTo>
                  <a:pt x="9202" y="20128"/>
                  <a:pt x="8953" y="20166"/>
                  <a:pt x="8905" y="20223"/>
                </a:cubicBezTo>
                <a:cubicBezTo>
                  <a:pt x="8890" y="20240"/>
                  <a:pt x="8994" y="20252"/>
                  <a:pt x="9135" y="20252"/>
                </a:cubicBezTo>
                <a:cubicBezTo>
                  <a:pt x="9276" y="20252"/>
                  <a:pt x="9391" y="20216"/>
                  <a:pt x="9391" y="20173"/>
                </a:cubicBezTo>
                <a:cubicBezTo>
                  <a:pt x="9391" y="20156"/>
                  <a:pt x="9364" y="20146"/>
                  <a:pt x="9324" y="20142"/>
                </a:cubicBezTo>
                <a:close/>
                <a:moveTo>
                  <a:pt x="8397" y="20181"/>
                </a:moveTo>
                <a:lnTo>
                  <a:pt x="8132" y="20192"/>
                </a:lnTo>
                <a:lnTo>
                  <a:pt x="8347" y="20252"/>
                </a:lnTo>
                <a:cubicBezTo>
                  <a:pt x="8465" y="20286"/>
                  <a:pt x="8567" y="20320"/>
                  <a:pt x="8574" y="20326"/>
                </a:cubicBezTo>
                <a:cubicBezTo>
                  <a:pt x="8580" y="20332"/>
                  <a:pt x="8603" y="20298"/>
                  <a:pt x="8624" y="20252"/>
                </a:cubicBezTo>
                <a:cubicBezTo>
                  <a:pt x="8647" y="20201"/>
                  <a:pt x="8560" y="20174"/>
                  <a:pt x="8397" y="20181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25" name="image5.png"/>
          <p:cNvPicPr>
            <a:picLocks noChangeAspect="1"/>
          </p:cNvPicPr>
          <p:nvPr/>
        </p:nvPicPr>
        <p:blipFill>
          <a:blip r:embed="rId2">
            <a:extLst/>
          </a:blip>
          <a:srcRect l="897" t="167" r="691" b="1295"/>
          <a:stretch>
            <a:fillRect/>
          </a:stretch>
        </p:blipFill>
        <p:spPr>
          <a:xfrm>
            <a:off x="4659358" y="1805197"/>
            <a:ext cx="4443874" cy="3254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63" fill="norm" stroke="1" extrusionOk="0">
                <a:moveTo>
                  <a:pt x="15492" y="0"/>
                </a:moveTo>
                <a:cubicBezTo>
                  <a:pt x="15217" y="20"/>
                  <a:pt x="15096" y="47"/>
                  <a:pt x="15083" y="95"/>
                </a:cubicBezTo>
                <a:cubicBezTo>
                  <a:pt x="15062" y="167"/>
                  <a:pt x="15020" y="205"/>
                  <a:pt x="14988" y="179"/>
                </a:cubicBezTo>
                <a:cubicBezTo>
                  <a:pt x="14957" y="152"/>
                  <a:pt x="14869" y="250"/>
                  <a:pt x="14792" y="397"/>
                </a:cubicBezTo>
                <a:cubicBezTo>
                  <a:pt x="14664" y="642"/>
                  <a:pt x="14647" y="799"/>
                  <a:pt x="14600" y="2222"/>
                </a:cubicBezTo>
                <a:cubicBezTo>
                  <a:pt x="14513" y="4843"/>
                  <a:pt x="14450" y="6052"/>
                  <a:pt x="14365" y="6675"/>
                </a:cubicBezTo>
                <a:cubicBezTo>
                  <a:pt x="14331" y="6926"/>
                  <a:pt x="14290" y="7282"/>
                  <a:pt x="14273" y="7467"/>
                </a:cubicBezTo>
                <a:cubicBezTo>
                  <a:pt x="14256" y="7651"/>
                  <a:pt x="14227" y="7856"/>
                  <a:pt x="14210" y="7924"/>
                </a:cubicBezTo>
                <a:cubicBezTo>
                  <a:pt x="14192" y="7992"/>
                  <a:pt x="14152" y="8323"/>
                  <a:pt x="14121" y="8658"/>
                </a:cubicBezTo>
                <a:cubicBezTo>
                  <a:pt x="14090" y="8992"/>
                  <a:pt x="14040" y="9333"/>
                  <a:pt x="14010" y="9415"/>
                </a:cubicBezTo>
                <a:cubicBezTo>
                  <a:pt x="13943" y="9593"/>
                  <a:pt x="13811" y="10265"/>
                  <a:pt x="13808" y="10443"/>
                </a:cubicBezTo>
                <a:cubicBezTo>
                  <a:pt x="13807" y="10512"/>
                  <a:pt x="13791" y="10626"/>
                  <a:pt x="13771" y="10695"/>
                </a:cubicBezTo>
                <a:cubicBezTo>
                  <a:pt x="13752" y="10764"/>
                  <a:pt x="13732" y="10859"/>
                  <a:pt x="13727" y="10906"/>
                </a:cubicBezTo>
                <a:cubicBezTo>
                  <a:pt x="13722" y="10952"/>
                  <a:pt x="13696" y="11063"/>
                  <a:pt x="13669" y="11155"/>
                </a:cubicBezTo>
                <a:cubicBezTo>
                  <a:pt x="13643" y="11248"/>
                  <a:pt x="13566" y="11530"/>
                  <a:pt x="13498" y="11784"/>
                </a:cubicBezTo>
                <a:cubicBezTo>
                  <a:pt x="13431" y="12037"/>
                  <a:pt x="13317" y="12415"/>
                  <a:pt x="13244" y="12622"/>
                </a:cubicBezTo>
                <a:cubicBezTo>
                  <a:pt x="13172" y="12830"/>
                  <a:pt x="13107" y="13030"/>
                  <a:pt x="13102" y="13064"/>
                </a:cubicBezTo>
                <a:cubicBezTo>
                  <a:pt x="13097" y="13099"/>
                  <a:pt x="13088" y="13137"/>
                  <a:pt x="13081" y="13148"/>
                </a:cubicBezTo>
                <a:cubicBezTo>
                  <a:pt x="13074" y="13160"/>
                  <a:pt x="13060" y="13251"/>
                  <a:pt x="13052" y="13351"/>
                </a:cubicBezTo>
                <a:cubicBezTo>
                  <a:pt x="13044" y="13450"/>
                  <a:pt x="12985" y="13638"/>
                  <a:pt x="12921" y="13769"/>
                </a:cubicBezTo>
                <a:cubicBezTo>
                  <a:pt x="12858" y="13900"/>
                  <a:pt x="12800" y="14058"/>
                  <a:pt x="12793" y="14121"/>
                </a:cubicBezTo>
                <a:cubicBezTo>
                  <a:pt x="12785" y="14184"/>
                  <a:pt x="12727" y="14314"/>
                  <a:pt x="12660" y="14413"/>
                </a:cubicBezTo>
                <a:cubicBezTo>
                  <a:pt x="12593" y="14512"/>
                  <a:pt x="12477" y="14773"/>
                  <a:pt x="12402" y="14991"/>
                </a:cubicBezTo>
                <a:cubicBezTo>
                  <a:pt x="12328" y="15210"/>
                  <a:pt x="12173" y="15528"/>
                  <a:pt x="12058" y="15698"/>
                </a:cubicBezTo>
                <a:cubicBezTo>
                  <a:pt x="11943" y="15869"/>
                  <a:pt x="11850" y="16046"/>
                  <a:pt x="11850" y="16090"/>
                </a:cubicBezTo>
                <a:cubicBezTo>
                  <a:pt x="11850" y="16183"/>
                  <a:pt x="10885" y="17572"/>
                  <a:pt x="10735" y="17697"/>
                </a:cubicBezTo>
                <a:cubicBezTo>
                  <a:pt x="10679" y="17743"/>
                  <a:pt x="10464" y="17921"/>
                  <a:pt x="10256" y="18094"/>
                </a:cubicBezTo>
                <a:cubicBezTo>
                  <a:pt x="10049" y="18266"/>
                  <a:pt x="9804" y="18433"/>
                  <a:pt x="9712" y="18464"/>
                </a:cubicBezTo>
                <a:cubicBezTo>
                  <a:pt x="9620" y="18495"/>
                  <a:pt x="9481" y="18574"/>
                  <a:pt x="9403" y="18643"/>
                </a:cubicBezTo>
                <a:cubicBezTo>
                  <a:pt x="9296" y="18737"/>
                  <a:pt x="9061" y="18771"/>
                  <a:pt x="8472" y="18777"/>
                </a:cubicBezTo>
                <a:cubicBezTo>
                  <a:pt x="7802" y="18784"/>
                  <a:pt x="7665" y="18765"/>
                  <a:pt x="7564" y="18640"/>
                </a:cubicBezTo>
                <a:cubicBezTo>
                  <a:pt x="7499" y="18560"/>
                  <a:pt x="7403" y="18491"/>
                  <a:pt x="7349" y="18491"/>
                </a:cubicBezTo>
                <a:cubicBezTo>
                  <a:pt x="7228" y="18491"/>
                  <a:pt x="6564" y="17476"/>
                  <a:pt x="6564" y="17292"/>
                </a:cubicBezTo>
                <a:cubicBezTo>
                  <a:pt x="6564" y="17218"/>
                  <a:pt x="6511" y="16973"/>
                  <a:pt x="6445" y="16747"/>
                </a:cubicBezTo>
                <a:cubicBezTo>
                  <a:pt x="6240" y="16039"/>
                  <a:pt x="6203" y="14665"/>
                  <a:pt x="6197" y="7761"/>
                </a:cubicBezTo>
                <a:cubicBezTo>
                  <a:pt x="6194" y="3583"/>
                  <a:pt x="6169" y="1068"/>
                  <a:pt x="6132" y="1017"/>
                </a:cubicBezTo>
                <a:cubicBezTo>
                  <a:pt x="6099" y="973"/>
                  <a:pt x="6072" y="854"/>
                  <a:pt x="6072" y="755"/>
                </a:cubicBezTo>
                <a:cubicBezTo>
                  <a:pt x="6072" y="514"/>
                  <a:pt x="5667" y="131"/>
                  <a:pt x="5413" y="131"/>
                </a:cubicBezTo>
                <a:cubicBezTo>
                  <a:pt x="5307" y="131"/>
                  <a:pt x="5203" y="93"/>
                  <a:pt x="5182" y="47"/>
                </a:cubicBezTo>
                <a:cubicBezTo>
                  <a:pt x="5174" y="31"/>
                  <a:pt x="5048" y="17"/>
                  <a:pt x="4867" y="5"/>
                </a:cubicBezTo>
                <a:lnTo>
                  <a:pt x="4640" y="237"/>
                </a:lnTo>
                <a:cubicBezTo>
                  <a:pt x="4384" y="497"/>
                  <a:pt x="4316" y="630"/>
                  <a:pt x="4169" y="1170"/>
                </a:cubicBezTo>
                <a:cubicBezTo>
                  <a:pt x="4132" y="1303"/>
                  <a:pt x="4049" y="1515"/>
                  <a:pt x="3982" y="1643"/>
                </a:cubicBezTo>
                <a:cubicBezTo>
                  <a:pt x="3915" y="1771"/>
                  <a:pt x="3859" y="1936"/>
                  <a:pt x="3859" y="2009"/>
                </a:cubicBezTo>
                <a:cubicBezTo>
                  <a:pt x="3859" y="2081"/>
                  <a:pt x="3754" y="2377"/>
                  <a:pt x="3624" y="2666"/>
                </a:cubicBezTo>
                <a:cubicBezTo>
                  <a:pt x="3495" y="2955"/>
                  <a:pt x="3340" y="3341"/>
                  <a:pt x="3280" y="3526"/>
                </a:cubicBezTo>
                <a:cubicBezTo>
                  <a:pt x="3221" y="3710"/>
                  <a:pt x="3116" y="4014"/>
                  <a:pt x="3048" y="4199"/>
                </a:cubicBezTo>
                <a:cubicBezTo>
                  <a:pt x="2979" y="4383"/>
                  <a:pt x="2842" y="4761"/>
                  <a:pt x="2742" y="5037"/>
                </a:cubicBezTo>
                <a:cubicBezTo>
                  <a:pt x="2642" y="5314"/>
                  <a:pt x="2534" y="5597"/>
                  <a:pt x="2503" y="5666"/>
                </a:cubicBezTo>
                <a:cubicBezTo>
                  <a:pt x="2473" y="5735"/>
                  <a:pt x="2388" y="5960"/>
                  <a:pt x="2315" y="6168"/>
                </a:cubicBezTo>
                <a:cubicBezTo>
                  <a:pt x="2242" y="6375"/>
                  <a:pt x="2152" y="6595"/>
                  <a:pt x="2117" y="6657"/>
                </a:cubicBezTo>
                <a:cubicBezTo>
                  <a:pt x="2082" y="6719"/>
                  <a:pt x="2045" y="6838"/>
                  <a:pt x="2036" y="6920"/>
                </a:cubicBezTo>
                <a:cubicBezTo>
                  <a:pt x="2027" y="7001"/>
                  <a:pt x="1912" y="7328"/>
                  <a:pt x="1782" y="7645"/>
                </a:cubicBezTo>
                <a:cubicBezTo>
                  <a:pt x="1652" y="7963"/>
                  <a:pt x="1512" y="8340"/>
                  <a:pt x="1469" y="8487"/>
                </a:cubicBezTo>
                <a:cubicBezTo>
                  <a:pt x="1426" y="8633"/>
                  <a:pt x="1337" y="8820"/>
                  <a:pt x="1273" y="8900"/>
                </a:cubicBezTo>
                <a:cubicBezTo>
                  <a:pt x="1208" y="8979"/>
                  <a:pt x="1156" y="9113"/>
                  <a:pt x="1156" y="9199"/>
                </a:cubicBezTo>
                <a:cubicBezTo>
                  <a:pt x="1156" y="9285"/>
                  <a:pt x="1069" y="9574"/>
                  <a:pt x="963" y="9838"/>
                </a:cubicBezTo>
                <a:cubicBezTo>
                  <a:pt x="857" y="10102"/>
                  <a:pt x="629" y="10694"/>
                  <a:pt x="456" y="11155"/>
                </a:cubicBezTo>
                <a:cubicBezTo>
                  <a:pt x="282" y="11616"/>
                  <a:pt x="112" y="12051"/>
                  <a:pt x="81" y="12120"/>
                </a:cubicBezTo>
                <a:cubicBezTo>
                  <a:pt x="49" y="12189"/>
                  <a:pt x="16" y="12403"/>
                  <a:pt x="4" y="12596"/>
                </a:cubicBezTo>
                <a:cubicBezTo>
                  <a:pt x="-53" y="13520"/>
                  <a:pt x="629" y="14229"/>
                  <a:pt x="1329" y="13971"/>
                </a:cubicBezTo>
                <a:cubicBezTo>
                  <a:pt x="1626" y="13862"/>
                  <a:pt x="1802" y="13573"/>
                  <a:pt x="2221" y="12517"/>
                </a:cubicBezTo>
                <a:cubicBezTo>
                  <a:pt x="2353" y="12183"/>
                  <a:pt x="2499" y="11851"/>
                  <a:pt x="2546" y="11778"/>
                </a:cubicBezTo>
                <a:cubicBezTo>
                  <a:pt x="2593" y="11706"/>
                  <a:pt x="2630" y="11572"/>
                  <a:pt x="2630" y="11481"/>
                </a:cubicBezTo>
                <a:cubicBezTo>
                  <a:pt x="2630" y="11390"/>
                  <a:pt x="2657" y="11281"/>
                  <a:pt x="2688" y="11237"/>
                </a:cubicBezTo>
                <a:cubicBezTo>
                  <a:pt x="2719" y="11193"/>
                  <a:pt x="2857" y="10854"/>
                  <a:pt x="2996" y="10485"/>
                </a:cubicBezTo>
                <a:cubicBezTo>
                  <a:pt x="3135" y="10116"/>
                  <a:pt x="3272" y="9757"/>
                  <a:pt x="3301" y="9688"/>
                </a:cubicBezTo>
                <a:cubicBezTo>
                  <a:pt x="3331" y="9619"/>
                  <a:pt x="3440" y="9318"/>
                  <a:pt x="3544" y="9018"/>
                </a:cubicBezTo>
                <a:cubicBezTo>
                  <a:pt x="3648" y="8718"/>
                  <a:pt x="3773" y="8379"/>
                  <a:pt x="3821" y="8263"/>
                </a:cubicBezTo>
                <a:cubicBezTo>
                  <a:pt x="3869" y="8148"/>
                  <a:pt x="3940" y="7947"/>
                  <a:pt x="3978" y="7816"/>
                </a:cubicBezTo>
                <a:cubicBezTo>
                  <a:pt x="4016" y="7686"/>
                  <a:pt x="4081" y="7595"/>
                  <a:pt x="4122" y="7614"/>
                </a:cubicBezTo>
                <a:cubicBezTo>
                  <a:pt x="4180" y="7640"/>
                  <a:pt x="4199" y="8114"/>
                  <a:pt x="4201" y="9528"/>
                </a:cubicBezTo>
                <a:cubicBezTo>
                  <a:pt x="4207" y="12808"/>
                  <a:pt x="4249" y="15674"/>
                  <a:pt x="4296" y="15977"/>
                </a:cubicBezTo>
                <a:cubicBezTo>
                  <a:pt x="4320" y="16139"/>
                  <a:pt x="4356" y="16459"/>
                  <a:pt x="4374" y="16690"/>
                </a:cubicBezTo>
                <a:cubicBezTo>
                  <a:pt x="4393" y="16920"/>
                  <a:pt x="4454" y="17317"/>
                  <a:pt x="4509" y="17570"/>
                </a:cubicBezTo>
                <a:cubicBezTo>
                  <a:pt x="4564" y="17824"/>
                  <a:pt x="4622" y="18115"/>
                  <a:pt x="4640" y="18220"/>
                </a:cubicBezTo>
                <a:cubicBezTo>
                  <a:pt x="4658" y="18324"/>
                  <a:pt x="4698" y="18431"/>
                  <a:pt x="4728" y="18456"/>
                </a:cubicBezTo>
                <a:cubicBezTo>
                  <a:pt x="4758" y="18482"/>
                  <a:pt x="4782" y="18556"/>
                  <a:pt x="4782" y="18622"/>
                </a:cubicBezTo>
                <a:cubicBezTo>
                  <a:pt x="4782" y="18972"/>
                  <a:pt x="5462" y="20143"/>
                  <a:pt x="5947" y="20628"/>
                </a:cubicBezTo>
                <a:cubicBezTo>
                  <a:pt x="6307" y="20987"/>
                  <a:pt x="7179" y="21404"/>
                  <a:pt x="7780" y="21504"/>
                </a:cubicBezTo>
                <a:cubicBezTo>
                  <a:pt x="7985" y="21537"/>
                  <a:pt x="8190" y="21557"/>
                  <a:pt x="8393" y="21561"/>
                </a:cubicBezTo>
                <a:cubicBezTo>
                  <a:pt x="9816" y="21595"/>
                  <a:pt x="11177" y="20924"/>
                  <a:pt x="12235" y="19647"/>
                </a:cubicBezTo>
                <a:cubicBezTo>
                  <a:pt x="12378" y="19475"/>
                  <a:pt x="12512" y="19333"/>
                  <a:pt x="12533" y="19332"/>
                </a:cubicBezTo>
                <a:cubicBezTo>
                  <a:pt x="12629" y="19329"/>
                  <a:pt x="13939" y="17090"/>
                  <a:pt x="13939" y="16929"/>
                </a:cubicBezTo>
                <a:cubicBezTo>
                  <a:pt x="13939" y="16899"/>
                  <a:pt x="14003" y="16756"/>
                  <a:pt x="14083" y="16613"/>
                </a:cubicBezTo>
                <a:cubicBezTo>
                  <a:pt x="14162" y="16471"/>
                  <a:pt x="14290" y="16189"/>
                  <a:pt x="14365" y="15988"/>
                </a:cubicBezTo>
                <a:cubicBezTo>
                  <a:pt x="14584" y="15401"/>
                  <a:pt x="14641" y="15622"/>
                  <a:pt x="14681" y="17218"/>
                </a:cubicBezTo>
                <a:cubicBezTo>
                  <a:pt x="14700" y="17988"/>
                  <a:pt x="14730" y="18695"/>
                  <a:pt x="14750" y="18788"/>
                </a:cubicBezTo>
                <a:cubicBezTo>
                  <a:pt x="14924" y="19607"/>
                  <a:pt x="15043" y="19938"/>
                  <a:pt x="15338" y="20439"/>
                </a:cubicBezTo>
                <a:cubicBezTo>
                  <a:pt x="15719" y="21084"/>
                  <a:pt x="15854" y="21195"/>
                  <a:pt x="16498" y="21391"/>
                </a:cubicBezTo>
                <a:cubicBezTo>
                  <a:pt x="17188" y="21600"/>
                  <a:pt x="17814" y="21531"/>
                  <a:pt x="18325" y="21188"/>
                </a:cubicBezTo>
                <a:cubicBezTo>
                  <a:pt x="19395" y="20469"/>
                  <a:pt x="20145" y="19441"/>
                  <a:pt x="21201" y="17244"/>
                </a:cubicBezTo>
                <a:cubicBezTo>
                  <a:pt x="21527" y="16568"/>
                  <a:pt x="21547" y="16496"/>
                  <a:pt x="21524" y="16103"/>
                </a:cubicBezTo>
                <a:cubicBezTo>
                  <a:pt x="21484" y="15409"/>
                  <a:pt x="21467" y="15364"/>
                  <a:pt x="21157" y="15073"/>
                </a:cubicBezTo>
                <a:cubicBezTo>
                  <a:pt x="20876" y="14809"/>
                  <a:pt x="20831" y="14795"/>
                  <a:pt x="20395" y="14812"/>
                </a:cubicBezTo>
                <a:cubicBezTo>
                  <a:pt x="20027" y="14827"/>
                  <a:pt x="19920" y="14861"/>
                  <a:pt x="19871" y="14978"/>
                </a:cubicBezTo>
                <a:cubicBezTo>
                  <a:pt x="19313" y="16299"/>
                  <a:pt x="18289" y="18011"/>
                  <a:pt x="17763" y="18504"/>
                </a:cubicBezTo>
                <a:cubicBezTo>
                  <a:pt x="17282" y="18954"/>
                  <a:pt x="16853" y="18833"/>
                  <a:pt x="16711" y="18209"/>
                </a:cubicBezTo>
                <a:cubicBezTo>
                  <a:pt x="16675" y="18050"/>
                  <a:pt x="16643" y="14555"/>
                  <a:pt x="16629" y="9354"/>
                </a:cubicBezTo>
                <a:lnTo>
                  <a:pt x="16604" y="760"/>
                </a:lnTo>
                <a:lnTo>
                  <a:pt x="16382" y="429"/>
                </a:lnTo>
                <a:cubicBezTo>
                  <a:pt x="16260" y="247"/>
                  <a:pt x="16171" y="69"/>
                  <a:pt x="16188" y="32"/>
                </a:cubicBezTo>
                <a:cubicBezTo>
                  <a:pt x="16193" y="20"/>
                  <a:pt x="15904" y="9"/>
                  <a:pt x="15492" y="0"/>
                </a:cubicBezTo>
                <a:close/>
                <a:moveTo>
                  <a:pt x="15596" y="131"/>
                </a:moveTo>
                <a:cubicBezTo>
                  <a:pt x="15875" y="131"/>
                  <a:pt x="16171" y="327"/>
                  <a:pt x="16306" y="602"/>
                </a:cubicBezTo>
                <a:cubicBezTo>
                  <a:pt x="16371" y="735"/>
                  <a:pt x="16427" y="863"/>
                  <a:pt x="16431" y="886"/>
                </a:cubicBezTo>
                <a:cubicBezTo>
                  <a:pt x="16434" y="909"/>
                  <a:pt x="16455" y="1059"/>
                  <a:pt x="16477" y="1220"/>
                </a:cubicBezTo>
                <a:cubicBezTo>
                  <a:pt x="16498" y="1381"/>
                  <a:pt x="16525" y="5307"/>
                  <a:pt x="16538" y="9943"/>
                </a:cubicBezTo>
                <a:cubicBezTo>
                  <a:pt x="16560" y="17625"/>
                  <a:pt x="16572" y="18392"/>
                  <a:pt x="16665" y="18585"/>
                </a:cubicBezTo>
                <a:cubicBezTo>
                  <a:pt x="16721" y="18702"/>
                  <a:pt x="16751" y="18820"/>
                  <a:pt x="16732" y="18846"/>
                </a:cubicBezTo>
                <a:cubicBezTo>
                  <a:pt x="16714" y="18871"/>
                  <a:pt x="16902" y="18886"/>
                  <a:pt x="17152" y="18880"/>
                </a:cubicBezTo>
                <a:cubicBezTo>
                  <a:pt x="17586" y="18869"/>
                  <a:pt x="17619" y="18854"/>
                  <a:pt x="17959" y="18504"/>
                </a:cubicBezTo>
                <a:cubicBezTo>
                  <a:pt x="18154" y="18303"/>
                  <a:pt x="18417" y="17982"/>
                  <a:pt x="18540" y="17791"/>
                </a:cubicBezTo>
                <a:cubicBezTo>
                  <a:pt x="18663" y="17600"/>
                  <a:pt x="18853" y="17328"/>
                  <a:pt x="18963" y="17187"/>
                </a:cubicBezTo>
                <a:cubicBezTo>
                  <a:pt x="19073" y="17045"/>
                  <a:pt x="19163" y="16890"/>
                  <a:pt x="19163" y="16842"/>
                </a:cubicBezTo>
                <a:cubicBezTo>
                  <a:pt x="19163" y="16794"/>
                  <a:pt x="19251" y="16589"/>
                  <a:pt x="19361" y="16385"/>
                </a:cubicBezTo>
                <a:cubicBezTo>
                  <a:pt x="19606" y="15930"/>
                  <a:pt x="19700" y="15732"/>
                  <a:pt x="19771" y="15514"/>
                </a:cubicBezTo>
                <a:cubicBezTo>
                  <a:pt x="19844" y="15287"/>
                  <a:pt x="20187" y="14957"/>
                  <a:pt x="20317" y="14986"/>
                </a:cubicBezTo>
                <a:cubicBezTo>
                  <a:pt x="20375" y="14999"/>
                  <a:pt x="20453" y="14982"/>
                  <a:pt x="20492" y="14949"/>
                </a:cubicBezTo>
                <a:cubicBezTo>
                  <a:pt x="20587" y="14868"/>
                  <a:pt x="20944" y="15044"/>
                  <a:pt x="21115" y="15257"/>
                </a:cubicBezTo>
                <a:cubicBezTo>
                  <a:pt x="21191" y="15353"/>
                  <a:pt x="21301" y="15559"/>
                  <a:pt x="21357" y="15714"/>
                </a:cubicBezTo>
                <a:cubicBezTo>
                  <a:pt x="21442" y="15952"/>
                  <a:pt x="21446" y="16058"/>
                  <a:pt x="21386" y="16364"/>
                </a:cubicBezTo>
                <a:cubicBezTo>
                  <a:pt x="21313" y="16735"/>
                  <a:pt x="20899" y="17655"/>
                  <a:pt x="20805" y="17655"/>
                </a:cubicBezTo>
                <a:cubicBezTo>
                  <a:pt x="20776" y="17655"/>
                  <a:pt x="20768" y="17686"/>
                  <a:pt x="20786" y="17726"/>
                </a:cubicBezTo>
                <a:cubicBezTo>
                  <a:pt x="20804" y="17765"/>
                  <a:pt x="20750" y="17884"/>
                  <a:pt x="20667" y="17991"/>
                </a:cubicBezTo>
                <a:cubicBezTo>
                  <a:pt x="20583" y="18098"/>
                  <a:pt x="20515" y="18235"/>
                  <a:pt x="20515" y="18293"/>
                </a:cubicBezTo>
                <a:cubicBezTo>
                  <a:pt x="20515" y="18352"/>
                  <a:pt x="20465" y="18449"/>
                  <a:pt x="20405" y="18509"/>
                </a:cubicBezTo>
                <a:cubicBezTo>
                  <a:pt x="20345" y="18569"/>
                  <a:pt x="20251" y="18712"/>
                  <a:pt x="20195" y="18827"/>
                </a:cubicBezTo>
                <a:cubicBezTo>
                  <a:pt x="20071" y="19086"/>
                  <a:pt x="19853" y="19394"/>
                  <a:pt x="19332" y="20044"/>
                </a:cubicBezTo>
                <a:cubicBezTo>
                  <a:pt x="18571" y="20994"/>
                  <a:pt x="17986" y="21349"/>
                  <a:pt x="17173" y="21356"/>
                </a:cubicBezTo>
                <a:cubicBezTo>
                  <a:pt x="16483" y="21363"/>
                  <a:pt x="16045" y="21133"/>
                  <a:pt x="15613" y="20536"/>
                </a:cubicBezTo>
                <a:cubicBezTo>
                  <a:pt x="15436" y="20291"/>
                  <a:pt x="15290" y="20049"/>
                  <a:pt x="15290" y="20000"/>
                </a:cubicBezTo>
                <a:cubicBezTo>
                  <a:pt x="15290" y="19951"/>
                  <a:pt x="15231" y="19801"/>
                  <a:pt x="15158" y="19666"/>
                </a:cubicBezTo>
                <a:cubicBezTo>
                  <a:pt x="15084" y="19531"/>
                  <a:pt x="15020" y="19345"/>
                  <a:pt x="15015" y="19256"/>
                </a:cubicBezTo>
                <a:cubicBezTo>
                  <a:pt x="15010" y="19166"/>
                  <a:pt x="14970" y="19033"/>
                  <a:pt x="14925" y="18959"/>
                </a:cubicBezTo>
                <a:cubicBezTo>
                  <a:pt x="14880" y="18884"/>
                  <a:pt x="14859" y="18801"/>
                  <a:pt x="14879" y="18775"/>
                </a:cubicBezTo>
                <a:cubicBezTo>
                  <a:pt x="14898" y="18748"/>
                  <a:pt x="14884" y="18626"/>
                  <a:pt x="14848" y="18504"/>
                </a:cubicBezTo>
                <a:cubicBezTo>
                  <a:pt x="14812" y="18381"/>
                  <a:pt x="14775" y="17535"/>
                  <a:pt x="14765" y="16606"/>
                </a:cubicBezTo>
                <a:cubicBezTo>
                  <a:pt x="14755" y="15683"/>
                  <a:pt x="14745" y="14902"/>
                  <a:pt x="14742" y="14868"/>
                </a:cubicBezTo>
                <a:cubicBezTo>
                  <a:pt x="14730" y="14698"/>
                  <a:pt x="14633" y="14844"/>
                  <a:pt x="14529" y="15188"/>
                </a:cubicBezTo>
                <a:cubicBezTo>
                  <a:pt x="14465" y="15399"/>
                  <a:pt x="14352" y="15673"/>
                  <a:pt x="14277" y="15796"/>
                </a:cubicBezTo>
                <a:cubicBezTo>
                  <a:pt x="14202" y="15919"/>
                  <a:pt x="14121" y="16099"/>
                  <a:pt x="14098" y="16198"/>
                </a:cubicBezTo>
                <a:cubicBezTo>
                  <a:pt x="14018" y="16548"/>
                  <a:pt x="13549" y="17450"/>
                  <a:pt x="13002" y="18301"/>
                </a:cubicBezTo>
                <a:cubicBezTo>
                  <a:pt x="12698" y="18775"/>
                  <a:pt x="12431" y="19165"/>
                  <a:pt x="12410" y="19166"/>
                </a:cubicBezTo>
                <a:cubicBezTo>
                  <a:pt x="12389" y="19167"/>
                  <a:pt x="12221" y="19358"/>
                  <a:pt x="12035" y="19592"/>
                </a:cubicBezTo>
                <a:cubicBezTo>
                  <a:pt x="11849" y="19827"/>
                  <a:pt x="11579" y="20093"/>
                  <a:pt x="11437" y="20181"/>
                </a:cubicBezTo>
                <a:cubicBezTo>
                  <a:pt x="11295" y="20270"/>
                  <a:pt x="11163" y="20375"/>
                  <a:pt x="11145" y="20415"/>
                </a:cubicBezTo>
                <a:cubicBezTo>
                  <a:pt x="11086" y="20544"/>
                  <a:pt x="10222" y="21074"/>
                  <a:pt x="9847" y="21212"/>
                </a:cubicBezTo>
                <a:cubicBezTo>
                  <a:pt x="9188" y="21453"/>
                  <a:pt x="7310" y="21429"/>
                  <a:pt x="7086" y="21175"/>
                </a:cubicBezTo>
                <a:cubicBezTo>
                  <a:pt x="7042" y="21126"/>
                  <a:pt x="6945" y="21068"/>
                  <a:pt x="6870" y="21049"/>
                </a:cubicBezTo>
                <a:cubicBezTo>
                  <a:pt x="6795" y="21029"/>
                  <a:pt x="6667" y="20955"/>
                  <a:pt x="6588" y="20883"/>
                </a:cubicBezTo>
                <a:cubicBezTo>
                  <a:pt x="6508" y="20812"/>
                  <a:pt x="6428" y="20755"/>
                  <a:pt x="6411" y="20757"/>
                </a:cubicBezTo>
                <a:cubicBezTo>
                  <a:pt x="6332" y="20764"/>
                  <a:pt x="6011" y="20494"/>
                  <a:pt x="6011" y="20420"/>
                </a:cubicBezTo>
                <a:cubicBezTo>
                  <a:pt x="6011" y="20375"/>
                  <a:pt x="5976" y="20335"/>
                  <a:pt x="5934" y="20334"/>
                </a:cubicBezTo>
                <a:cubicBezTo>
                  <a:pt x="5849" y="20331"/>
                  <a:pt x="5658" y="20069"/>
                  <a:pt x="5326" y="19498"/>
                </a:cubicBezTo>
                <a:cubicBezTo>
                  <a:pt x="5045" y="19014"/>
                  <a:pt x="4888" y="18594"/>
                  <a:pt x="4930" y="18443"/>
                </a:cubicBezTo>
                <a:cubicBezTo>
                  <a:pt x="4948" y="18378"/>
                  <a:pt x="4937" y="18325"/>
                  <a:pt x="4907" y="18325"/>
                </a:cubicBezTo>
                <a:cubicBezTo>
                  <a:pt x="4829" y="18325"/>
                  <a:pt x="4659" y="17832"/>
                  <a:pt x="4659" y="17605"/>
                </a:cubicBezTo>
                <a:cubicBezTo>
                  <a:pt x="4659" y="17499"/>
                  <a:pt x="4635" y="17390"/>
                  <a:pt x="4605" y="17365"/>
                </a:cubicBezTo>
                <a:cubicBezTo>
                  <a:pt x="4500" y="17277"/>
                  <a:pt x="4351" y="15500"/>
                  <a:pt x="4326" y="14050"/>
                </a:cubicBezTo>
                <a:cubicBezTo>
                  <a:pt x="4313" y="13243"/>
                  <a:pt x="4299" y="11308"/>
                  <a:pt x="4296" y="9751"/>
                </a:cubicBezTo>
                <a:cubicBezTo>
                  <a:pt x="4292" y="8195"/>
                  <a:pt x="4267" y="6922"/>
                  <a:pt x="4238" y="6922"/>
                </a:cubicBezTo>
                <a:cubicBezTo>
                  <a:pt x="4159" y="6922"/>
                  <a:pt x="3872" y="7542"/>
                  <a:pt x="3824" y="7816"/>
                </a:cubicBezTo>
                <a:cubicBezTo>
                  <a:pt x="3773" y="8110"/>
                  <a:pt x="3680" y="8277"/>
                  <a:pt x="3605" y="8213"/>
                </a:cubicBezTo>
                <a:cubicBezTo>
                  <a:pt x="3572" y="8186"/>
                  <a:pt x="3565" y="8257"/>
                  <a:pt x="3588" y="8382"/>
                </a:cubicBezTo>
                <a:cubicBezTo>
                  <a:pt x="3617" y="8538"/>
                  <a:pt x="3600" y="8612"/>
                  <a:pt x="3528" y="8650"/>
                </a:cubicBezTo>
                <a:cubicBezTo>
                  <a:pt x="3474" y="8678"/>
                  <a:pt x="3430" y="8739"/>
                  <a:pt x="3430" y="8787"/>
                </a:cubicBezTo>
                <a:cubicBezTo>
                  <a:pt x="3430" y="8868"/>
                  <a:pt x="3003" y="10088"/>
                  <a:pt x="2880" y="10359"/>
                </a:cubicBezTo>
                <a:cubicBezTo>
                  <a:pt x="2849" y="10428"/>
                  <a:pt x="2738" y="10729"/>
                  <a:pt x="2634" y="11029"/>
                </a:cubicBezTo>
                <a:cubicBezTo>
                  <a:pt x="1880" y="13210"/>
                  <a:pt x="1507" y="13882"/>
                  <a:pt x="1046" y="13882"/>
                </a:cubicBezTo>
                <a:cubicBezTo>
                  <a:pt x="733" y="13882"/>
                  <a:pt x="367" y="13564"/>
                  <a:pt x="229" y="13175"/>
                </a:cubicBezTo>
                <a:cubicBezTo>
                  <a:pt x="71" y="12730"/>
                  <a:pt x="80" y="12433"/>
                  <a:pt x="265" y="12033"/>
                </a:cubicBezTo>
                <a:cubicBezTo>
                  <a:pt x="350" y="11850"/>
                  <a:pt x="533" y="11398"/>
                  <a:pt x="669" y="11029"/>
                </a:cubicBezTo>
                <a:cubicBezTo>
                  <a:pt x="805" y="10660"/>
                  <a:pt x="936" y="10359"/>
                  <a:pt x="961" y="10359"/>
                </a:cubicBezTo>
                <a:cubicBezTo>
                  <a:pt x="986" y="10359"/>
                  <a:pt x="1011" y="10276"/>
                  <a:pt x="1017" y="10172"/>
                </a:cubicBezTo>
                <a:cubicBezTo>
                  <a:pt x="1023" y="10068"/>
                  <a:pt x="1102" y="9903"/>
                  <a:pt x="1192" y="9804"/>
                </a:cubicBezTo>
                <a:cubicBezTo>
                  <a:pt x="1288" y="9699"/>
                  <a:pt x="1337" y="9583"/>
                  <a:pt x="1311" y="9525"/>
                </a:cubicBezTo>
                <a:cubicBezTo>
                  <a:pt x="1268" y="9430"/>
                  <a:pt x="1856" y="7717"/>
                  <a:pt x="1963" y="7627"/>
                </a:cubicBezTo>
                <a:cubicBezTo>
                  <a:pt x="1992" y="7603"/>
                  <a:pt x="2017" y="7524"/>
                  <a:pt x="2017" y="7454"/>
                </a:cubicBezTo>
                <a:cubicBezTo>
                  <a:pt x="2017" y="7383"/>
                  <a:pt x="2078" y="7208"/>
                  <a:pt x="2153" y="7064"/>
                </a:cubicBezTo>
                <a:cubicBezTo>
                  <a:pt x="2229" y="6920"/>
                  <a:pt x="2296" y="6747"/>
                  <a:pt x="2303" y="6681"/>
                </a:cubicBezTo>
                <a:cubicBezTo>
                  <a:pt x="2311" y="6614"/>
                  <a:pt x="2374" y="6454"/>
                  <a:pt x="2444" y="6326"/>
                </a:cubicBezTo>
                <a:cubicBezTo>
                  <a:pt x="2514" y="6197"/>
                  <a:pt x="2571" y="6053"/>
                  <a:pt x="2571" y="6008"/>
                </a:cubicBezTo>
                <a:cubicBezTo>
                  <a:pt x="2571" y="5872"/>
                  <a:pt x="3247" y="4091"/>
                  <a:pt x="3338" y="3988"/>
                </a:cubicBezTo>
                <a:cubicBezTo>
                  <a:pt x="3384" y="3936"/>
                  <a:pt x="3410" y="3846"/>
                  <a:pt x="3394" y="3789"/>
                </a:cubicBezTo>
                <a:cubicBezTo>
                  <a:pt x="3378" y="3732"/>
                  <a:pt x="3433" y="3543"/>
                  <a:pt x="3519" y="3371"/>
                </a:cubicBezTo>
                <a:cubicBezTo>
                  <a:pt x="3604" y="3198"/>
                  <a:pt x="3676" y="3010"/>
                  <a:pt x="3676" y="2950"/>
                </a:cubicBezTo>
                <a:cubicBezTo>
                  <a:pt x="3676" y="2890"/>
                  <a:pt x="3732" y="2773"/>
                  <a:pt x="3799" y="2690"/>
                </a:cubicBezTo>
                <a:cubicBezTo>
                  <a:pt x="3867" y="2606"/>
                  <a:pt x="3922" y="2455"/>
                  <a:pt x="3922" y="2353"/>
                </a:cubicBezTo>
                <a:cubicBezTo>
                  <a:pt x="3922" y="2251"/>
                  <a:pt x="3975" y="2071"/>
                  <a:pt x="4042" y="1956"/>
                </a:cubicBezTo>
                <a:cubicBezTo>
                  <a:pt x="4108" y="1841"/>
                  <a:pt x="4219" y="1543"/>
                  <a:pt x="4288" y="1291"/>
                </a:cubicBezTo>
                <a:cubicBezTo>
                  <a:pt x="4463" y="654"/>
                  <a:pt x="4696" y="369"/>
                  <a:pt x="5086" y="318"/>
                </a:cubicBezTo>
                <a:cubicBezTo>
                  <a:pt x="5293" y="291"/>
                  <a:pt x="5429" y="314"/>
                  <a:pt x="5495" y="389"/>
                </a:cubicBezTo>
                <a:cubicBezTo>
                  <a:pt x="5550" y="451"/>
                  <a:pt x="5650" y="541"/>
                  <a:pt x="5720" y="589"/>
                </a:cubicBezTo>
                <a:cubicBezTo>
                  <a:pt x="5790" y="637"/>
                  <a:pt x="5897" y="790"/>
                  <a:pt x="5955" y="928"/>
                </a:cubicBezTo>
                <a:cubicBezTo>
                  <a:pt x="6051" y="1157"/>
                  <a:pt x="6061" y="1566"/>
                  <a:pt x="6066" y="5413"/>
                </a:cubicBezTo>
                <a:cubicBezTo>
                  <a:pt x="6076" y="11947"/>
                  <a:pt x="6112" y="15121"/>
                  <a:pt x="6186" y="15809"/>
                </a:cubicBezTo>
                <a:cubicBezTo>
                  <a:pt x="6222" y="16155"/>
                  <a:pt x="6263" y="16551"/>
                  <a:pt x="6276" y="16690"/>
                </a:cubicBezTo>
                <a:cubicBezTo>
                  <a:pt x="6302" y="16969"/>
                  <a:pt x="6355" y="17193"/>
                  <a:pt x="6457" y="17444"/>
                </a:cubicBezTo>
                <a:cubicBezTo>
                  <a:pt x="6494" y="17536"/>
                  <a:pt x="6555" y="17689"/>
                  <a:pt x="6591" y="17781"/>
                </a:cubicBezTo>
                <a:cubicBezTo>
                  <a:pt x="6899" y="18560"/>
                  <a:pt x="7309" y="18864"/>
                  <a:pt x="8176" y="18951"/>
                </a:cubicBezTo>
                <a:cubicBezTo>
                  <a:pt x="8919" y="19025"/>
                  <a:pt x="9397" y="18902"/>
                  <a:pt x="10020" y="18483"/>
                </a:cubicBezTo>
                <a:cubicBezTo>
                  <a:pt x="10657" y="18054"/>
                  <a:pt x="11076" y="17620"/>
                  <a:pt x="11560" y="16884"/>
                </a:cubicBezTo>
                <a:cubicBezTo>
                  <a:pt x="12523" y="15420"/>
                  <a:pt x="13163" y="13850"/>
                  <a:pt x="13667" y="11710"/>
                </a:cubicBezTo>
                <a:cubicBezTo>
                  <a:pt x="13715" y="11508"/>
                  <a:pt x="13778" y="11301"/>
                  <a:pt x="13808" y="11250"/>
                </a:cubicBezTo>
                <a:cubicBezTo>
                  <a:pt x="13838" y="11199"/>
                  <a:pt x="13876" y="11025"/>
                  <a:pt x="13892" y="10864"/>
                </a:cubicBezTo>
                <a:cubicBezTo>
                  <a:pt x="13909" y="10702"/>
                  <a:pt x="13981" y="10268"/>
                  <a:pt x="14052" y="9899"/>
                </a:cubicBezTo>
                <a:cubicBezTo>
                  <a:pt x="14268" y="8770"/>
                  <a:pt x="14418" y="7578"/>
                  <a:pt x="14525" y="6150"/>
                </a:cubicBezTo>
                <a:cubicBezTo>
                  <a:pt x="14581" y="5399"/>
                  <a:pt x="14638" y="4737"/>
                  <a:pt x="14650" y="4680"/>
                </a:cubicBezTo>
                <a:cubicBezTo>
                  <a:pt x="14662" y="4622"/>
                  <a:pt x="14682" y="3791"/>
                  <a:pt x="14694" y="2834"/>
                </a:cubicBezTo>
                <a:cubicBezTo>
                  <a:pt x="14718" y="1019"/>
                  <a:pt x="14764" y="651"/>
                  <a:pt x="14983" y="573"/>
                </a:cubicBezTo>
                <a:cubicBezTo>
                  <a:pt x="15049" y="549"/>
                  <a:pt x="15091" y="499"/>
                  <a:pt x="15073" y="460"/>
                </a:cubicBezTo>
                <a:cubicBezTo>
                  <a:pt x="15025" y="354"/>
                  <a:pt x="15380" y="131"/>
                  <a:pt x="15596" y="131"/>
                </a:cubicBezTo>
                <a:close/>
                <a:moveTo>
                  <a:pt x="15709" y="1307"/>
                </a:moveTo>
                <a:cubicBezTo>
                  <a:pt x="15617" y="1306"/>
                  <a:pt x="15583" y="1517"/>
                  <a:pt x="15575" y="2172"/>
                </a:cubicBezTo>
                <a:cubicBezTo>
                  <a:pt x="15567" y="2830"/>
                  <a:pt x="15562" y="2854"/>
                  <a:pt x="15429" y="2829"/>
                </a:cubicBezTo>
                <a:cubicBezTo>
                  <a:pt x="15248" y="2795"/>
                  <a:pt x="15254" y="2905"/>
                  <a:pt x="15444" y="3150"/>
                </a:cubicBezTo>
                <a:cubicBezTo>
                  <a:pt x="15538" y="3270"/>
                  <a:pt x="15598" y="3439"/>
                  <a:pt x="15598" y="3583"/>
                </a:cubicBezTo>
                <a:cubicBezTo>
                  <a:pt x="15598" y="3714"/>
                  <a:pt x="15619" y="3820"/>
                  <a:pt x="15646" y="3820"/>
                </a:cubicBezTo>
                <a:cubicBezTo>
                  <a:pt x="15673" y="3820"/>
                  <a:pt x="15694" y="3735"/>
                  <a:pt x="15692" y="3631"/>
                </a:cubicBezTo>
                <a:cubicBezTo>
                  <a:pt x="15691" y="3527"/>
                  <a:pt x="15713" y="3435"/>
                  <a:pt x="15740" y="3426"/>
                </a:cubicBezTo>
                <a:cubicBezTo>
                  <a:pt x="15768" y="3417"/>
                  <a:pt x="15847" y="3313"/>
                  <a:pt x="15915" y="3194"/>
                </a:cubicBezTo>
                <a:cubicBezTo>
                  <a:pt x="16056" y="2951"/>
                  <a:pt x="16026" y="2641"/>
                  <a:pt x="15879" y="2808"/>
                </a:cubicBezTo>
                <a:cubicBezTo>
                  <a:pt x="15756" y="2947"/>
                  <a:pt x="15741" y="2859"/>
                  <a:pt x="15746" y="2038"/>
                </a:cubicBezTo>
                <a:cubicBezTo>
                  <a:pt x="15749" y="1634"/>
                  <a:pt x="15733" y="1307"/>
                  <a:pt x="15709" y="1307"/>
                </a:cubicBezTo>
                <a:close/>
                <a:moveTo>
                  <a:pt x="5088" y="2269"/>
                </a:moveTo>
                <a:cubicBezTo>
                  <a:pt x="5020" y="2326"/>
                  <a:pt x="4782" y="2934"/>
                  <a:pt x="4784" y="3042"/>
                </a:cubicBezTo>
                <a:cubicBezTo>
                  <a:pt x="4785" y="3078"/>
                  <a:pt x="4835" y="3016"/>
                  <a:pt x="4897" y="2905"/>
                </a:cubicBezTo>
                <a:cubicBezTo>
                  <a:pt x="5006" y="2712"/>
                  <a:pt x="5013" y="2710"/>
                  <a:pt x="5078" y="2863"/>
                </a:cubicBezTo>
                <a:cubicBezTo>
                  <a:pt x="5134" y="2995"/>
                  <a:pt x="5148" y="2953"/>
                  <a:pt x="5149" y="2619"/>
                </a:cubicBezTo>
                <a:cubicBezTo>
                  <a:pt x="5150" y="2367"/>
                  <a:pt x="5127" y="2236"/>
                  <a:pt x="5088" y="2269"/>
                </a:cubicBezTo>
                <a:close/>
                <a:moveTo>
                  <a:pt x="4719" y="3300"/>
                </a:moveTo>
                <a:cubicBezTo>
                  <a:pt x="4689" y="3303"/>
                  <a:pt x="4565" y="3495"/>
                  <a:pt x="4503" y="3657"/>
                </a:cubicBezTo>
                <a:cubicBezTo>
                  <a:pt x="4452" y="3793"/>
                  <a:pt x="4434" y="3904"/>
                  <a:pt x="4463" y="3904"/>
                </a:cubicBezTo>
                <a:cubicBezTo>
                  <a:pt x="4508" y="3904"/>
                  <a:pt x="4587" y="3732"/>
                  <a:pt x="4711" y="3368"/>
                </a:cubicBezTo>
                <a:cubicBezTo>
                  <a:pt x="4727" y="3320"/>
                  <a:pt x="4729" y="3298"/>
                  <a:pt x="4719" y="3300"/>
                </a:cubicBezTo>
                <a:close/>
                <a:moveTo>
                  <a:pt x="5122" y="3336"/>
                </a:moveTo>
                <a:cubicBezTo>
                  <a:pt x="5113" y="3326"/>
                  <a:pt x="5105" y="3412"/>
                  <a:pt x="5105" y="3568"/>
                </a:cubicBezTo>
                <a:cubicBezTo>
                  <a:pt x="5105" y="3775"/>
                  <a:pt x="5117" y="3861"/>
                  <a:pt x="5132" y="3757"/>
                </a:cubicBezTo>
                <a:cubicBezTo>
                  <a:pt x="5147" y="3653"/>
                  <a:pt x="5147" y="3482"/>
                  <a:pt x="5132" y="3378"/>
                </a:cubicBezTo>
                <a:cubicBezTo>
                  <a:pt x="5128" y="3352"/>
                  <a:pt x="5126" y="3340"/>
                  <a:pt x="5122" y="3336"/>
                </a:cubicBezTo>
                <a:close/>
                <a:moveTo>
                  <a:pt x="15631" y="4101"/>
                </a:moveTo>
                <a:cubicBezTo>
                  <a:pt x="15613" y="4116"/>
                  <a:pt x="15599" y="4237"/>
                  <a:pt x="15600" y="4456"/>
                </a:cubicBezTo>
                <a:cubicBezTo>
                  <a:pt x="15601" y="4738"/>
                  <a:pt x="15617" y="4831"/>
                  <a:pt x="15656" y="4748"/>
                </a:cubicBezTo>
                <a:cubicBezTo>
                  <a:pt x="15687" y="4682"/>
                  <a:pt x="15703" y="4517"/>
                  <a:pt x="15690" y="4383"/>
                </a:cubicBezTo>
                <a:cubicBezTo>
                  <a:pt x="15671" y="4179"/>
                  <a:pt x="15649" y="4087"/>
                  <a:pt x="15631" y="4101"/>
                </a:cubicBezTo>
                <a:close/>
                <a:moveTo>
                  <a:pt x="4338" y="4201"/>
                </a:moveTo>
                <a:cubicBezTo>
                  <a:pt x="4320" y="4208"/>
                  <a:pt x="4283" y="4266"/>
                  <a:pt x="4228" y="4388"/>
                </a:cubicBezTo>
                <a:cubicBezTo>
                  <a:pt x="4161" y="4539"/>
                  <a:pt x="4107" y="4701"/>
                  <a:pt x="4107" y="4746"/>
                </a:cubicBezTo>
                <a:cubicBezTo>
                  <a:pt x="4107" y="4894"/>
                  <a:pt x="4157" y="4830"/>
                  <a:pt x="4255" y="4562"/>
                </a:cubicBezTo>
                <a:cubicBezTo>
                  <a:pt x="4341" y="4326"/>
                  <a:pt x="4367" y="4191"/>
                  <a:pt x="4338" y="4201"/>
                </a:cubicBezTo>
                <a:close/>
                <a:moveTo>
                  <a:pt x="5143" y="4272"/>
                </a:moveTo>
                <a:cubicBezTo>
                  <a:pt x="5114" y="4248"/>
                  <a:pt x="5090" y="4409"/>
                  <a:pt x="5090" y="4627"/>
                </a:cubicBezTo>
                <a:cubicBezTo>
                  <a:pt x="5090" y="4845"/>
                  <a:pt x="5105" y="4998"/>
                  <a:pt x="5124" y="4972"/>
                </a:cubicBezTo>
                <a:cubicBezTo>
                  <a:pt x="5184" y="4890"/>
                  <a:pt x="5200" y="4320"/>
                  <a:pt x="5143" y="4272"/>
                </a:cubicBezTo>
                <a:close/>
                <a:moveTo>
                  <a:pt x="3953" y="5077"/>
                </a:moveTo>
                <a:cubicBezTo>
                  <a:pt x="3916" y="5077"/>
                  <a:pt x="3737" y="5550"/>
                  <a:pt x="3740" y="5639"/>
                </a:cubicBezTo>
                <a:cubicBezTo>
                  <a:pt x="3743" y="5755"/>
                  <a:pt x="3982" y="5318"/>
                  <a:pt x="3982" y="5195"/>
                </a:cubicBezTo>
                <a:cubicBezTo>
                  <a:pt x="3982" y="5131"/>
                  <a:pt x="3969" y="5077"/>
                  <a:pt x="3953" y="5077"/>
                </a:cubicBezTo>
                <a:close/>
                <a:moveTo>
                  <a:pt x="15644" y="5111"/>
                </a:moveTo>
                <a:cubicBezTo>
                  <a:pt x="15619" y="5077"/>
                  <a:pt x="15593" y="5424"/>
                  <a:pt x="15586" y="5881"/>
                </a:cubicBezTo>
                <a:cubicBezTo>
                  <a:pt x="15572" y="6898"/>
                  <a:pt x="15562" y="7095"/>
                  <a:pt x="15519" y="7256"/>
                </a:cubicBezTo>
                <a:cubicBezTo>
                  <a:pt x="15501" y="7326"/>
                  <a:pt x="15469" y="7538"/>
                  <a:pt x="15450" y="7730"/>
                </a:cubicBezTo>
                <a:cubicBezTo>
                  <a:pt x="15423" y="7993"/>
                  <a:pt x="15436" y="8090"/>
                  <a:pt x="15506" y="8127"/>
                </a:cubicBezTo>
                <a:cubicBezTo>
                  <a:pt x="15562" y="8156"/>
                  <a:pt x="15598" y="8285"/>
                  <a:pt x="15598" y="8458"/>
                </a:cubicBezTo>
                <a:cubicBezTo>
                  <a:pt x="15598" y="8613"/>
                  <a:pt x="15616" y="8764"/>
                  <a:pt x="15638" y="8794"/>
                </a:cubicBezTo>
                <a:cubicBezTo>
                  <a:pt x="15708" y="8890"/>
                  <a:pt x="15716" y="8861"/>
                  <a:pt x="15709" y="8537"/>
                </a:cubicBezTo>
                <a:cubicBezTo>
                  <a:pt x="15706" y="8364"/>
                  <a:pt x="15664" y="8156"/>
                  <a:pt x="15613" y="8077"/>
                </a:cubicBezTo>
                <a:cubicBezTo>
                  <a:pt x="15531" y="7947"/>
                  <a:pt x="15531" y="7926"/>
                  <a:pt x="15621" y="7879"/>
                </a:cubicBezTo>
                <a:cubicBezTo>
                  <a:pt x="15740" y="7817"/>
                  <a:pt x="15761" y="7263"/>
                  <a:pt x="15650" y="7112"/>
                </a:cubicBezTo>
                <a:cubicBezTo>
                  <a:pt x="15597" y="7040"/>
                  <a:pt x="15597" y="6985"/>
                  <a:pt x="15648" y="6901"/>
                </a:cubicBezTo>
                <a:cubicBezTo>
                  <a:pt x="15724" y="6777"/>
                  <a:pt x="15720" y="5215"/>
                  <a:pt x="15644" y="5111"/>
                </a:cubicBezTo>
                <a:close/>
                <a:moveTo>
                  <a:pt x="5157" y="5245"/>
                </a:moveTo>
                <a:cubicBezTo>
                  <a:pt x="5118" y="5245"/>
                  <a:pt x="5090" y="5411"/>
                  <a:pt x="5090" y="5637"/>
                </a:cubicBezTo>
                <a:cubicBezTo>
                  <a:pt x="5090" y="6102"/>
                  <a:pt x="5138" y="6082"/>
                  <a:pt x="5188" y="5595"/>
                </a:cubicBezTo>
                <a:cubicBezTo>
                  <a:pt x="5211" y="5369"/>
                  <a:pt x="5200" y="5245"/>
                  <a:pt x="5157" y="5245"/>
                </a:cubicBezTo>
                <a:close/>
                <a:moveTo>
                  <a:pt x="3651" y="5939"/>
                </a:moveTo>
                <a:cubicBezTo>
                  <a:pt x="3635" y="5917"/>
                  <a:pt x="3566" y="6055"/>
                  <a:pt x="3496" y="6244"/>
                </a:cubicBezTo>
                <a:cubicBezTo>
                  <a:pt x="3425" y="6433"/>
                  <a:pt x="3389" y="6589"/>
                  <a:pt x="3417" y="6589"/>
                </a:cubicBezTo>
                <a:cubicBezTo>
                  <a:pt x="3479" y="6589"/>
                  <a:pt x="3693" y="5996"/>
                  <a:pt x="3651" y="5939"/>
                </a:cubicBezTo>
                <a:close/>
                <a:moveTo>
                  <a:pt x="5145" y="6252"/>
                </a:moveTo>
                <a:cubicBezTo>
                  <a:pt x="5115" y="6252"/>
                  <a:pt x="5090" y="6404"/>
                  <a:pt x="5090" y="6589"/>
                </a:cubicBezTo>
                <a:cubicBezTo>
                  <a:pt x="5090" y="7025"/>
                  <a:pt x="5180" y="7023"/>
                  <a:pt x="5192" y="6586"/>
                </a:cubicBezTo>
                <a:cubicBezTo>
                  <a:pt x="5197" y="6402"/>
                  <a:pt x="5176" y="6252"/>
                  <a:pt x="5145" y="6252"/>
                </a:cubicBezTo>
                <a:close/>
                <a:moveTo>
                  <a:pt x="3294" y="6873"/>
                </a:moveTo>
                <a:cubicBezTo>
                  <a:pt x="3280" y="6865"/>
                  <a:pt x="3249" y="6886"/>
                  <a:pt x="3199" y="6928"/>
                </a:cubicBezTo>
                <a:cubicBezTo>
                  <a:pt x="3140" y="6978"/>
                  <a:pt x="3089" y="7111"/>
                  <a:pt x="3084" y="7222"/>
                </a:cubicBezTo>
                <a:cubicBezTo>
                  <a:pt x="3073" y="7487"/>
                  <a:pt x="3099" y="7478"/>
                  <a:pt x="3213" y="7177"/>
                </a:cubicBezTo>
                <a:cubicBezTo>
                  <a:pt x="3288" y="6979"/>
                  <a:pt x="3316" y="6886"/>
                  <a:pt x="3294" y="6873"/>
                </a:cubicBezTo>
                <a:close/>
                <a:moveTo>
                  <a:pt x="5151" y="7256"/>
                </a:moveTo>
                <a:cubicBezTo>
                  <a:pt x="5117" y="7256"/>
                  <a:pt x="5090" y="7408"/>
                  <a:pt x="5090" y="7593"/>
                </a:cubicBezTo>
                <a:cubicBezTo>
                  <a:pt x="5090" y="8029"/>
                  <a:pt x="5177" y="8029"/>
                  <a:pt x="5199" y="7593"/>
                </a:cubicBezTo>
                <a:cubicBezTo>
                  <a:pt x="5209" y="7405"/>
                  <a:pt x="5186" y="7256"/>
                  <a:pt x="5151" y="7256"/>
                </a:cubicBezTo>
                <a:close/>
                <a:moveTo>
                  <a:pt x="2975" y="7698"/>
                </a:moveTo>
                <a:cubicBezTo>
                  <a:pt x="2943" y="7655"/>
                  <a:pt x="2692" y="8176"/>
                  <a:pt x="2692" y="8284"/>
                </a:cubicBezTo>
                <a:cubicBezTo>
                  <a:pt x="2691" y="8411"/>
                  <a:pt x="2744" y="8343"/>
                  <a:pt x="2873" y="8045"/>
                </a:cubicBezTo>
                <a:cubicBezTo>
                  <a:pt x="2945" y="7878"/>
                  <a:pt x="2991" y="7721"/>
                  <a:pt x="2975" y="7698"/>
                </a:cubicBezTo>
                <a:close/>
                <a:moveTo>
                  <a:pt x="5151" y="8263"/>
                </a:moveTo>
                <a:cubicBezTo>
                  <a:pt x="5117" y="8263"/>
                  <a:pt x="5090" y="8415"/>
                  <a:pt x="5090" y="8600"/>
                </a:cubicBezTo>
                <a:cubicBezTo>
                  <a:pt x="5090" y="8784"/>
                  <a:pt x="5117" y="8934"/>
                  <a:pt x="5151" y="8934"/>
                </a:cubicBezTo>
                <a:cubicBezTo>
                  <a:pt x="5185" y="8934"/>
                  <a:pt x="5213" y="8784"/>
                  <a:pt x="5213" y="8600"/>
                </a:cubicBezTo>
                <a:cubicBezTo>
                  <a:pt x="5213" y="8415"/>
                  <a:pt x="5185" y="8263"/>
                  <a:pt x="5151" y="8263"/>
                </a:cubicBezTo>
                <a:close/>
                <a:moveTo>
                  <a:pt x="15394" y="8368"/>
                </a:moveTo>
                <a:cubicBezTo>
                  <a:pt x="15388" y="8363"/>
                  <a:pt x="15376" y="8414"/>
                  <a:pt x="15352" y="8516"/>
                </a:cubicBezTo>
                <a:cubicBezTo>
                  <a:pt x="15325" y="8631"/>
                  <a:pt x="15303" y="8818"/>
                  <a:pt x="15302" y="8934"/>
                </a:cubicBezTo>
                <a:cubicBezTo>
                  <a:pt x="15300" y="9124"/>
                  <a:pt x="15304" y="9128"/>
                  <a:pt x="15352" y="8976"/>
                </a:cubicBezTo>
                <a:cubicBezTo>
                  <a:pt x="15381" y="8884"/>
                  <a:pt x="15405" y="8696"/>
                  <a:pt x="15404" y="8558"/>
                </a:cubicBezTo>
                <a:cubicBezTo>
                  <a:pt x="15403" y="8435"/>
                  <a:pt x="15401" y="8374"/>
                  <a:pt x="15394" y="8368"/>
                </a:cubicBezTo>
                <a:close/>
                <a:moveTo>
                  <a:pt x="2609" y="8624"/>
                </a:moveTo>
                <a:cubicBezTo>
                  <a:pt x="2570" y="8570"/>
                  <a:pt x="2384" y="9057"/>
                  <a:pt x="2388" y="9202"/>
                </a:cubicBezTo>
                <a:cubicBezTo>
                  <a:pt x="2390" y="9262"/>
                  <a:pt x="2446" y="9166"/>
                  <a:pt x="2515" y="8989"/>
                </a:cubicBezTo>
                <a:cubicBezTo>
                  <a:pt x="2584" y="8812"/>
                  <a:pt x="2626" y="8646"/>
                  <a:pt x="2609" y="8624"/>
                </a:cubicBezTo>
                <a:close/>
                <a:moveTo>
                  <a:pt x="15656" y="9197"/>
                </a:moveTo>
                <a:cubicBezTo>
                  <a:pt x="15629" y="9205"/>
                  <a:pt x="15594" y="9258"/>
                  <a:pt x="15550" y="9354"/>
                </a:cubicBezTo>
                <a:cubicBezTo>
                  <a:pt x="15485" y="9496"/>
                  <a:pt x="15454" y="9505"/>
                  <a:pt x="15354" y="9420"/>
                </a:cubicBezTo>
                <a:cubicBezTo>
                  <a:pt x="15258" y="9338"/>
                  <a:pt x="15215" y="9344"/>
                  <a:pt x="15125" y="9449"/>
                </a:cubicBezTo>
                <a:cubicBezTo>
                  <a:pt x="15064" y="9521"/>
                  <a:pt x="14960" y="9611"/>
                  <a:pt x="14892" y="9649"/>
                </a:cubicBezTo>
                <a:cubicBezTo>
                  <a:pt x="14775" y="9715"/>
                  <a:pt x="14774" y="9722"/>
                  <a:pt x="14910" y="9754"/>
                </a:cubicBezTo>
                <a:cubicBezTo>
                  <a:pt x="15111" y="9802"/>
                  <a:pt x="15136" y="9964"/>
                  <a:pt x="14998" y="10377"/>
                </a:cubicBezTo>
                <a:cubicBezTo>
                  <a:pt x="14854" y="10808"/>
                  <a:pt x="14736" y="11262"/>
                  <a:pt x="14710" y="11492"/>
                </a:cubicBezTo>
                <a:cubicBezTo>
                  <a:pt x="14699" y="11584"/>
                  <a:pt x="14671" y="11724"/>
                  <a:pt x="14646" y="11805"/>
                </a:cubicBezTo>
                <a:cubicBezTo>
                  <a:pt x="14619" y="11893"/>
                  <a:pt x="14628" y="11952"/>
                  <a:pt x="14669" y="11952"/>
                </a:cubicBezTo>
                <a:cubicBezTo>
                  <a:pt x="14707" y="11952"/>
                  <a:pt x="14738" y="11915"/>
                  <a:pt x="14738" y="11870"/>
                </a:cubicBezTo>
                <a:cubicBezTo>
                  <a:pt x="14738" y="11794"/>
                  <a:pt x="14892" y="11305"/>
                  <a:pt x="15181" y="10459"/>
                </a:cubicBezTo>
                <a:cubicBezTo>
                  <a:pt x="15259" y="10230"/>
                  <a:pt x="15335" y="10113"/>
                  <a:pt x="15386" y="10141"/>
                </a:cubicBezTo>
                <a:cubicBezTo>
                  <a:pt x="15437" y="10167"/>
                  <a:pt x="15475" y="10112"/>
                  <a:pt x="15486" y="9999"/>
                </a:cubicBezTo>
                <a:cubicBezTo>
                  <a:pt x="15499" y="9877"/>
                  <a:pt x="15542" y="9822"/>
                  <a:pt x="15613" y="9838"/>
                </a:cubicBezTo>
                <a:cubicBezTo>
                  <a:pt x="15701" y="9858"/>
                  <a:pt x="15721" y="9802"/>
                  <a:pt x="15721" y="9525"/>
                </a:cubicBezTo>
                <a:cubicBezTo>
                  <a:pt x="15721" y="9292"/>
                  <a:pt x="15700" y="9183"/>
                  <a:pt x="15656" y="9197"/>
                </a:cubicBezTo>
                <a:close/>
                <a:moveTo>
                  <a:pt x="5145" y="9270"/>
                </a:moveTo>
                <a:cubicBezTo>
                  <a:pt x="5081" y="9270"/>
                  <a:pt x="5076" y="9404"/>
                  <a:pt x="5128" y="9762"/>
                </a:cubicBezTo>
                <a:cubicBezTo>
                  <a:pt x="5149" y="9905"/>
                  <a:pt x="5185" y="10007"/>
                  <a:pt x="5207" y="9988"/>
                </a:cubicBezTo>
                <a:cubicBezTo>
                  <a:pt x="5267" y="9937"/>
                  <a:pt x="5210" y="9270"/>
                  <a:pt x="5145" y="9270"/>
                </a:cubicBezTo>
                <a:close/>
                <a:moveTo>
                  <a:pt x="2246" y="9496"/>
                </a:moveTo>
                <a:cubicBezTo>
                  <a:pt x="2228" y="9500"/>
                  <a:pt x="2192" y="9558"/>
                  <a:pt x="2140" y="9688"/>
                </a:cubicBezTo>
                <a:cubicBezTo>
                  <a:pt x="2075" y="9850"/>
                  <a:pt x="2020" y="10011"/>
                  <a:pt x="2019" y="10046"/>
                </a:cubicBezTo>
                <a:cubicBezTo>
                  <a:pt x="2013" y="10179"/>
                  <a:pt x="2079" y="10099"/>
                  <a:pt x="2169" y="9862"/>
                </a:cubicBezTo>
                <a:cubicBezTo>
                  <a:pt x="2254" y="9636"/>
                  <a:pt x="2276" y="9490"/>
                  <a:pt x="2246" y="9496"/>
                </a:cubicBezTo>
                <a:close/>
                <a:moveTo>
                  <a:pt x="15650" y="10183"/>
                </a:moveTo>
                <a:cubicBezTo>
                  <a:pt x="15616" y="10196"/>
                  <a:pt x="15614" y="10334"/>
                  <a:pt x="15646" y="10574"/>
                </a:cubicBezTo>
                <a:lnTo>
                  <a:pt x="15690" y="10906"/>
                </a:lnTo>
                <a:lnTo>
                  <a:pt x="15709" y="10582"/>
                </a:lnTo>
                <a:cubicBezTo>
                  <a:pt x="15720" y="10405"/>
                  <a:pt x="15713" y="10238"/>
                  <a:pt x="15694" y="10211"/>
                </a:cubicBezTo>
                <a:cubicBezTo>
                  <a:pt x="15676" y="10187"/>
                  <a:pt x="15661" y="10178"/>
                  <a:pt x="15650" y="10183"/>
                </a:cubicBezTo>
                <a:close/>
                <a:moveTo>
                  <a:pt x="5151" y="10275"/>
                </a:moveTo>
                <a:cubicBezTo>
                  <a:pt x="5083" y="10275"/>
                  <a:pt x="5071" y="10553"/>
                  <a:pt x="5128" y="10842"/>
                </a:cubicBezTo>
                <a:cubicBezTo>
                  <a:pt x="5185" y="11131"/>
                  <a:pt x="5213" y="11069"/>
                  <a:pt x="5213" y="10653"/>
                </a:cubicBezTo>
                <a:cubicBezTo>
                  <a:pt x="5213" y="10446"/>
                  <a:pt x="5185" y="10275"/>
                  <a:pt x="5151" y="10275"/>
                </a:cubicBezTo>
                <a:close/>
                <a:moveTo>
                  <a:pt x="1917" y="10374"/>
                </a:moveTo>
                <a:cubicBezTo>
                  <a:pt x="1901" y="10370"/>
                  <a:pt x="1840" y="10476"/>
                  <a:pt x="1740" y="10693"/>
                </a:cubicBezTo>
                <a:cubicBezTo>
                  <a:pt x="1655" y="10876"/>
                  <a:pt x="1484" y="11097"/>
                  <a:pt x="1359" y="11184"/>
                </a:cubicBezTo>
                <a:cubicBezTo>
                  <a:pt x="1143" y="11336"/>
                  <a:pt x="1139" y="11346"/>
                  <a:pt x="1263" y="11437"/>
                </a:cubicBezTo>
                <a:lnTo>
                  <a:pt x="1392" y="11531"/>
                </a:lnTo>
                <a:lnTo>
                  <a:pt x="1254" y="11889"/>
                </a:lnTo>
                <a:cubicBezTo>
                  <a:pt x="1144" y="12174"/>
                  <a:pt x="1079" y="12250"/>
                  <a:pt x="931" y="12270"/>
                </a:cubicBezTo>
                <a:cubicBezTo>
                  <a:pt x="672" y="12305"/>
                  <a:pt x="556" y="12601"/>
                  <a:pt x="663" y="12954"/>
                </a:cubicBezTo>
                <a:cubicBezTo>
                  <a:pt x="725" y="13157"/>
                  <a:pt x="779" y="13211"/>
                  <a:pt x="923" y="13211"/>
                </a:cubicBezTo>
                <a:cubicBezTo>
                  <a:pt x="1221" y="13211"/>
                  <a:pt x="1351" y="13068"/>
                  <a:pt x="1334" y="12764"/>
                </a:cubicBezTo>
                <a:cubicBezTo>
                  <a:pt x="1315" y="12420"/>
                  <a:pt x="1392" y="11964"/>
                  <a:pt x="1513" y="11713"/>
                </a:cubicBezTo>
                <a:cubicBezTo>
                  <a:pt x="1601" y="11529"/>
                  <a:pt x="1615" y="11528"/>
                  <a:pt x="1686" y="11660"/>
                </a:cubicBezTo>
                <a:cubicBezTo>
                  <a:pt x="1822" y="11913"/>
                  <a:pt x="1889" y="11764"/>
                  <a:pt x="1800" y="11410"/>
                </a:cubicBezTo>
                <a:cubicBezTo>
                  <a:pt x="1724" y="11113"/>
                  <a:pt x="1728" y="11041"/>
                  <a:pt x="1832" y="10719"/>
                </a:cubicBezTo>
                <a:cubicBezTo>
                  <a:pt x="1905" y="10494"/>
                  <a:pt x="1933" y="10379"/>
                  <a:pt x="1917" y="10374"/>
                </a:cubicBezTo>
                <a:close/>
                <a:moveTo>
                  <a:pt x="15686" y="11187"/>
                </a:moveTo>
                <a:cubicBezTo>
                  <a:pt x="15681" y="11190"/>
                  <a:pt x="15675" y="11206"/>
                  <a:pt x="15667" y="11232"/>
                </a:cubicBezTo>
                <a:cubicBezTo>
                  <a:pt x="15642" y="11318"/>
                  <a:pt x="15634" y="11496"/>
                  <a:pt x="15648" y="11629"/>
                </a:cubicBezTo>
                <a:cubicBezTo>
                  <a:pt x="15687" y="11995"/>
                  <a:pt x="15722" y="11916"/>
                  <a:pt x="15717" y="11471"/>
                </a:cubicBezTo>
                <a:cubicBezTo>
                  <a:pt x="15715" y="11274"/>
                  <a:pt x="15704" y="11179"/>
                  <a:pt x="15686" y="11187"/>
                </a:cubicBezTo>
                <a:close/>
                <a:moveTo>
                  <a:pt x="5163" y="11313"/>
                </a:moveTo>
                <a:cubicBezTo>
                  <a:pt x="5135" y="11336"/>
                  <a:pt x="5124" y="11491"/>
                  <a:pt x="5138" y="11655"/>
                </a:cubicBezTo>
                <a:cubicBezTo>
                  <a:pt x="5172" y="12055"/>
                  <a:pt x="5213" y="12033"/>
                  <a:pt x="5213" y="11613"/>
                </a:cubicBezTo>
                <a:cubicBezTo>
                  <a:pt x="5213" y="11426"/>
                  <a:pt x="5190" y="11290"/>
                  <a:pt x="5163" y="11313"/>
                </a:cubicBezTo>
                <a:close/>
                <a:moveTo>
                  <a:pt x="15692" y="12173"/>
                </a:moveTo>
                <a:cubicBezTo>
                  <a:pt x="15680" y="12188"/>
                  <a:pt x="15664" y="12316"/>
                  <a:pt x="15646" y="12559"/>
                </a:cubicBezTo>
                <a:cubicBezTo>
                  <a:pt x="15633" y="12732"/>
                  <a:pt x="15646" y="12875"/>
                  <a:pt x="15673" y="12875"/>
                </a:cubicBezTo>
                <a:cubicBezTo>
                  <a:pt x="15700" y="12875"/>
                  <a:pt x="15720" y="12697"/>
                  <a:pt x="15717" y="12478"/>
                </a:cubicBezTo>
                <a:cubicBezTo>
                  <a:pt x="15715" y="12259"/>
                  <a:pt x="15705" y="12158"/>
                  <a:pt x="15692" y="12173"/>
                </a:cubicBezTo>
                <a:close/>
                <a:moveTo>
                  <a:pt x="14560" y="12204"/>
                </a:moveTo>
                <a:cubicBezTo>
                  <a:pt x="14503" y="12204"/>
                  <a:pt x="14366" y="12655"/>
                  <a:pt x="14371" y="12825"/>
                </a:cubicBezTo>
                <a:cubicBezTo>
                  <a:pt x="14374" y="12920"/>
                  <a:pt x="14607" y="12380"/>
                  <a:pt x="14612" y="12267"/>
                </a:cubicBezTo>
                <a:cubicBezTo>
                  <a:pt x="14613" y="12233"/>
                  <a:pt x="14590" y="12204"/>
                  <a:pt x="14560" y="12204"/>
                </a:cubicBezTo>
                <a:close/>
                <a:moveTo>
                  <a:pt x="5203" y="12288"/>
                </a:moveTo>
                <a:cubicBezTo>
                  <a:pt x="5174" y="12288"/>
                  <a:pt x="5151" y="12446"/>
                  <a:pt x="5151" y="12638"/>
                </a:cubicBezTo>
                <a:cubicBezTo>
                  <a:pt x="5151" y="12830"/>
                  <a:pt x="5166" y="12964"/>
                  <a:pt x="5186" y="12938"/>
                </a:cubicBezTo>
                <a:cubicBezTo>
                  <a:pt x="5245" y="12857"/>
                  <a:pt x="5260" y="12288"/>
                  <a:pt x="5203" y="12288"/>
                </a:cubicBezTo>
                <a:close/>
                <a:moveTo>
                  <a:pt x="14269" y="13072"/>
                </a:moveTo>
                <a:cubicBezTo>
                  <a:pt x="14212" y="13096"/>
                  <a:pt x="14063" y="13522"/>
                  <a:pt x="14065" y="13687"/>
                </a:cubicBezTo>
                <a:cubicBezTo>
                  <a:pt x="14067" y="13775"/>
                  <a:pt x="14118" y="13702"/>
                  <a:pt x="14189" y="13508"/>
                </a:cubicBezTo>
                <a:cubicBezTo>
                  <a:pt x="14255" y="13326"/>
                  <a:pt x="14299" y="13136"/>
                  <a:pt x="14287" y="13088"/>
                </a:cubicBezTo>
                <a:cubicBezTo>
                  <a:pt x="14283" y="13073"/>
                  <a:pt x="14277" y="13068"/>
                  <a:pt x="14269" y="13072"/>
                </a:cubicBezTo>
                <a:close/>
                <a:moveTo>
                  <a:pt x="15686" y="13214"/>
                </a:moveTo>
                <a:cubicBezTo>
                  <a:pt x="15681" y="13228"/>
                  <a:pt x="15674" y="13255"/>
                  <a:pt x="15665" y="13295"/>
                </a:cubicBezTo>
                <a:cubicBezTo>
                  <a:pt x="15641" y="13411"/>
                  <a:pt x="15634" y="13589"/>
                  <a:pt x="15648" y="13692"/>
                </a:cubicBezTo>
                <a:cubicBezTo>
                  <a:pt x="15691" y="14003"/>
                  <a:pt x="15722" y="13909"/>
                  <a:pt x="15715" y="13485"/>
                </a:cubicBezTo>
                <a:cubicBezTo>
                  <a:pt x="15712" y="13256"/>
                  <a:pt x="15704" y="13173"/>
                  <a:pt x="15686" y="13214"/>
                </a:cubicBezTo>
                <a:close/>
                <a:moveTo>
                  <a:pt x="5184" y="13398"/>
                </a:moveTo>
                <a:cubicBezTo>
                  <a:pt x="5174" y="13388"/>
                  <a:pt x="5167" y="13474"/>
                  <a:pt x="5167" y="13629"/>
                </a:cubicBezTo>
                <a:cubicBezTo>
                  <a:pt x="5167" y="13837"/>
                  <a:pt x="5179" y="13922"/>
                  <a:pt x="5193" y="13819"/>
                </a:cubicBezTo>
                <a:cubicBezTo>
                  <a:pt x="5208" y="13715"/>
                  <a:pt x="5208" y="13544"/>
                  <a:pt x="5193" y="13440"/>
                </a:cubicBezTo>
                <a:cubicBezTo>
                  <a:pt x="5190" y="13414"/>
                  <a:pt x="5187" y="13401"/>
                  <a:pt x="5184" y="13398"/>
                </a:cubicBezTo>
                <a:close/>
                <a:moveTo>
                  <a:pt x="13990" y="14061"/>
                </a:moveTo>
                <a:cubicBezTo>
                  <a:pt x="13958" y="14063"/>
                  <a:pt x="13830" y="14286"/>
                  <a:pt x="13748" y="14489"/>
                </a:cubicBezTo>
                <a:cubicBezTo>
                  <a:pt x="13709" y="14585"/>
                  <a:pt x="13711" y="14636"/>
                  <a:pt x="13752" y="14636"/>
                </a:cubicBezTo>
                <a:cubicBezTo>
                  <a:pt x="13813" y="14636"/>
                  <a:pt x="14002" y="14204"/>
                  <a:pt x="13998" y="14074"/>
                </a:cubicBezTo>
                <a:cubicBezTo>
                  <a:pt x="13998" y="14064"/>
                  <a:pt x="13995" y="14060"/>
                  <a:pt x="13990" y="14061"/>
                </a:cubicBezTo>
                <a:close/>
                <a:moveTo>
                  <a:pt x="15694" y="14266"/>
                </a:moveTo>
                <a:cubicBezTo>
                  <a:pt x="15685" y="14246"/>
                  <a:pt x="15677" y="14337"/>
                  <a:pt x="15677" y="14510"/>
                </a:cubicBezTo>
                <a:cubicBezTo>
                  <a:pt x="15676" y="14741"/>
                  <a:pt x="15689" y="14845"/>
                  <a:pt x="15704" y="14741"/>
                </a:cubicBezTo>
                <a:cubicBezTo>
                  <a:pt x="15718" y="14638"/>
                  <a:pt x="15718" y="14451"/>
                  <a:pt x="15704" y="14323"/>
                </a:cubicBezTo>
                <a:cubicBezTo>
                  <a:pt x="15700" y="14292"/>
                  <a:pt x="15697" y="14272"/>
                  <a:pt x="15694" y="14266"/>
                </a:cubicBezTo>
                <a:close/>
                <a:moveTo>
                  <a:pt x="5184" y="14405"/>
                </a:moveTo>
                <a:cubicBezTo>
                  <a:pt x="5174" y="14395"/>
                  <a:pt x="5167" y="14481"/>
                  <a:pt x="5167" y="14636"/>
                </a:cubicBezTo>
                <a:cubicBezTo>
                  <a:pt x="5167" y="14844"/>
                  <a:pt x="5179" y="14929"/>
                  <a:pt x="5193" y="14826"/>
                </a:cubicBezTo>
                <a:cubicBezTo>
                  <a:pt x="5208" y="14722"/>
                  <a:pt x="5208" y="14551"/>
                  <a:pt x="5193" y="14447"/>
                </a:cubicBezTo>
                <a:cubicBezTo>
                  <a:pt x="5190" y="14421"/>
                  <a:pt x="5187" y="14408"/>
                  <a:pt x="5184" y="14405"/>
                </a:cubicBezTo>
                <a:close/>
                <a:moveTo>
                  <a:pt x="13633" y="14889"/>
                </a:moveTo>
                <a:cubicBezTo>
                  <a:pt x="13565" y="14889"/>
                  <a:pt x="13387" y="15326"/>
                  <a:pt x="13387" y="15491"/>
                </a:cubicBezTo>
                <a:cubicBezTo>
                  <a:pt x="13387" y="15550"/>
                  <a:pt x="13456" y="15458"/>
                  <a:pt x="13541" y="15288"/>
                </a:cubicBezTo>
                <a:cubicBezTo>
                  <a:pt x="13709" y="14950"/>
                  <a:pt x="13722" y="14889"/>
                  <a:pt x="13633" y="14889"/>
                </a:cubicBezTo>
                <a:close/>
                <a:moveTo>
                  <a:pt x="15673" y="15170"/>
                </a:moveTo>
                <a:cubicBezTo>
                  <a:pt x="15646" y="15192"/>
                  <a:pt x="15635" y="15363"/>
                  <a:pt x="15648" y="15551"/>
                </a:cubicBezTo>
                <a:cubicBezTo>
                  <a:pt x="15680" y="16008"/>
                  <a:pt x="15721" y="15986"/>
                  <a:pt x="15721" y="15512"/>
                </a:cubicBezTo>
                <a:cubicBezTo>
                  <a:pt x="15721" y="15302"/>
                  <a:pt x="15699" y="15148"/>
                  <a:pt x="15673" y="15170"/>
                </a:cubicBezTo>
                <a:close/>
                <a:moveTo>
                  <a:pt x="5170" y="15262"/>
                </a:moveTo>
                <a:cubicBezTo>
                  <a:pt x="5162" y="15254"/>
                  <a:pt x="5160" y="15317"/>
                  <a:pt x="5157" y="15446"/>
                </a:cubicBezTo>
                <a:cubicBezTo>
                  <a:pt x="5154" y="15592"/>
                  <a:pt x="5170" y="15779"/>
                  <a:pt x="5193" y="15861"/>
                </a:cubicBezTo>
                <a:cubicBezTo>
                  <a:pt x="5263" y="16107"/>
                  <a:pt x="5281" y="15866"/>
                  <a:pt x="5220" y="15512"/>
                </a:cubicBezTo>
                <a:cubicBezTo>
                  <a:pt x="5193" y="15351"/>
                  <a:pt x="5178" y="15270"/>
                  <a:pt x="5170" y="15262"/>
                </a:cubicBezTo>
                <a:close/>
                <a:moveTo>
                  <a:pt x="13244" y="15756"/>
                </a:moveTo>
                <a:cubicBezTo>
                  <a:pt x="13209" y="15736"/>
                  <a:pt x="13126" y="15857"/>
                  <a:pt x="13046" y="16067"/>
                </a:cubicBezTo>
                <a:cubicBezTo>
                  <a:pt x="12995" y="16202"/>
                  <a:pt x="12970" y="16311"/>
                  <a:pt x="12991" y="16311"/>
                </a:cubicBezTo>
                <a:cubicBezTo>
                  <a:pt x="13054" y="16311"/>
                  <a:pt x="13258" y="15942"/>
                  <a:pt x="13260" y="15825"/>
                </a:cubicBezTo>
                <a:cubicBezTo>
                  <a:pt x="13261" y="15784"/>
                  <a:pt x="13256" y="15763"/>
                  <a:pt x="13244" y="15756"/>
                </a:cubicBezTo>
                <a:close/>
                <a:moveTo>
                  <a:pt x="20482" y="16011"/>
                </a:moveTo>
                <a:cubicBezTo>
                  <a:pt x="20467" y="16016"/>
                  <a:pt x="20447" y="16030"/>
                  <a:pt x="20422" y="16059"/>
                </a:cubicBezTo>
                <a:cubicBezTo>
                  <a:pt x="20372" y="16116"/>
                  <a:pt x="20348" y="16202"/>
                  <a:pt x="20369" y="16248"/>
                </a:cubicBezTo>
                <a:cubicBezTo>
                  <a:pt x="20391" y="16299"/>
                  <a:pt x="20429" y="16286"/>
                  <a:pt x="20461" y="16216"/>
                </a:cubicBezTo>
                <a:cubicBezTo>
                  <a:pt x="20524" y="16081"/>
                  <a:pt x="20526" y="15997"/>
                  <a:pt x="20482" y="16011"/>
                </a:cubicBezTo>
                <a:close/>
                <a:moveTo>
                  <a:pt x="5293" y="16274"/>
                </a:moveTo>
                <a:cubicBezTo>
                  <a:pt x="5284" y="16264"/>
                  <a:pt x="5282" y="16308"/>
                  <a:pt x="5280" y="16398"/>
                </a:cubicBezTo>
                <a:cubicBezTo>
                  <a:pt x="5277" y="16513"/>
                  <a:pt x="5295" y="16701"/>
                  <a:pt x="5318" y="16816"/>
                </a:cubicBezTo>
                <a:cubicBezTo>
                  <a:pt x="5349" y="16964"/>
                  <a:pt x="5367" y="16985"/>
                  <a:pt x="5382" y="16887"/>
                </a:cubicBezTo>
                <a:cubicBezTo>
                  <a:pt x="5394" y="16811"/>
                  <a:pt x="5376" y="16621"/>
                  <a:pt x="5343" y="16466"/>
                </a:cubicBezTo>
                <a:cubicBezTo>
                  <a:pt x="5318" y="16345"/>
                  <a:pt x="5303" y="16284"/>
                  <a:pt x="5293" y="16274"/>
                </a:cubicBezTo>
                <a:close/>
                <a:moveTo>
                  <a:pt x="15694" y="16277"/>
                </a:moveTo>
                <a:cubicBezTo>
                  <a:pt x="15685" y="16258"/>
                  <a:pt x="15677" y="16348"/>
                  <a:pt x="15677" y="16521"/>
                </a:cubicBezTo>
                <a:cubicBezTo>
                  <a:pt x="15676" y="16752"/>
                  <a:pt x="15689" y="16856"/>
                  <a:pt x="15704" y="16753"/>
                </a:cubicBezTo>
                <a:cubicBezTo>
                  <a:pt x="15718" y="16650"/>
                  <a:pt x="15718" y="16462"/>
                  <a:pt x="15704" y="16335"/>
                </a:cubicBezTo>
                <a:cubicBezTo>
                  <a:pt x="15700" y="16303"/>
                  <a:pt x="15697" y="16283"/>
                  <a:pt x="15694" y="16277"/>
                </a:cubicBezTo>
                <a:close/>
                <a:moveTo>
                  <a:pt x="20245" y="16506"/>
                </a:moveTo>
                <a:cubicBezTo>
                  <a:pt x="20212" y="16460"/>
                  <a:pt x="19963" y="16975"/>
                  <a:pt x="19963" y="17092"/>
                </a:cubicBezTo>
                <a:cubicBezTo>
                  <a:pt x="19963" y="17129"/>
                  <a:pt x="19988" y="17136"/>
                  <a:pt x="20022" y="17108"/>
                </a:cubicBezTo>
                <a:cubicBezTo>
                  <a:pt x="20108" y="17036"/>
                  <a:pt x="20285" y="16559"/>
                  <a:pt x="20245" y="16506"/>
                </a:cubicBezTo>
                <a:close/>
                <a:moveTo>
                  <a:pt x="12825" y="16600"/>
                </a:moveTo>
                <a:cubicBezTo>
                  <a:pt x="12816" y="16576"/>
                  <a:pt x="12757" y="16632"/>
                  <a:pt x="12648" y="16774"/>
                </a:cubicBezTo>
                <a:cubicBezTo>
                  <a:pt x="12547" y="16906"/>
                  <a:pt x="12464" y="17047"/>
                  <a:pt x="12464" y="17084"/>
                </a:cubicBezTo>
                <a:cubicBezTo>
                  <a:pt x="12464" y="17224"/>
                  <a:pt x="12568" y="17143"/>
                  <a:pt x="12698" y="16903"/>
                </a:cubicBezTo>
                <a:cubicBezTo>
                  <a:pt x="12793" y="16727"/>
                  <a:pt x="12834" y="16624"/>
                  <a:pt x="12825" y="16600"/>
                </a:cubicBezTo>
                <a:close/>
                <a:moveTo>
                  <a:pt x="5449" y="17236"/>
                </a:moveTo>
                <a:cubicBezTo>
                  <a:pt x="5419" y="17236"/>
                  <a:pt x="5437" y="17372"/>
                  <a:pt x="5488" y="17539"/>
                </a:cubicBezTo>
                <a:cubicBezTo>
                  <a:pt x="5539" y="17706"/>
                  <a:pt x="5582" y="17858"/>
                  <a:pt x="5582" y="17875"/>
                </a:cubicBezTo>
                <a:cubicBezTo>
                  <a:pt x="5582" y="17893"/>
                  <a:pt x="5609" y="17904"/>
                  <a:pt x="5641" y="17904"/>
                </a:cubicBezTo>
                <a:cubicBezTo>
                  <a:pt x="5680" y="17904"/>
                  <a:pt x="5678" y="17836"/>
                  <a:pt x="5640" y="17715"/>
                </a:cubicBezTo>
                <a:cubicBezTo>
                  <a:pt x="5606" y="17611"/>
                  <a:pt x="5562" y="17462"/>
                  <a:pt x="5542" y="17381"/>
                </a:cubicBezTo>
                <a:cubicBezTo>
                  <a:pt x="5521" y="17300"/>
                  <a:pt x="5480" y="17236"/>
                  <a:pt x="5449" y="17236"/>
                </a:cubicBezTo>
                <a:close/>
                <a:moveTo>
                  <a:pt x="15694" y="17284"/>
                </a:moveTo>
                <a:cubicBezTo>
                  <a:pt x="15685" y="17265"/>
                  <a:pt x="15677" y="17355"/>
                  <a:pt x="15677" y="17528"/>
                </a:cubicBezTo>
                <a:cubicBezTo>
                  <a:pt x="15676" y="17759"/>
                  <a:pt x="15689" y="17863"/>
                  <a:pt x="15704" y="17760"/>
                </a:cubicBezTo>
                <a:cubicBezTo>
                  <a:pt x="15718" y="17657"/>
                  <a:pt x="15718" y="17469"/>
                  <a:pt x="15704" y="17342"/>
                </a:cubicBezTo>
                <a:cubicBezTo>
                  <a:pt x="15700" y="17310"/>
                  <a:pt x="15697" y="17290"/>
                  <a:pt x="15694" y="17284"/>
                </a:cubicBezTo>
                <a:close/>
                <a:moveTo>
                  <a:pt x="19869" y="17334"/>
                </a:moveTo>
                <a:cubicBezTo>
                  <a:pt x="19839" y="17294"/>
                  <a:pt x="19537" y="17755"/>
                  <a:pt x="19534" y="17844"/>
                </a:cubicBezTo>
                <a:cubicBezTo>
                  <a:pt x="19533" y="17878"/>
                  <a:pt x="19555" y="17904"/>
                  <a:pt x="19586" y="17904"/>
                </a:cubicBezTo>
                <a:cubicBezTo>
                  <a:pt x="19648" y="17904"/>
                  <a:pt x="19906" y="17385"/>
                  <a:pt x="19869" y="17334"/>
                </a:cubicBezTo>
                <a:close/>
                <a:moveTo>
                  <a:pt x="12325" y="17357"/>
                </a:moveTo>
                <a:cubicBezTo>
                  <a:pt x="12297" y="17364"/>
                  <a:pt x="12232" y="17429"/>
                  <a:pt x="12156" y="17528"/>
                </a:cubicBezTo>
                <a:cubicBezTo>
                  <a:pt x="12055" y="17661"/>
                  <a:pt x="11971" y="17808"/>
                  <a:pt x="11971" y="17854"/>
                </a:cubicBezTo>
                <a:cubicBezTo>
                  <a:pt x="11971" y="17900"/>
                  <a:pt x="12055" y="17829"/>
                  <a:pt x="12156" y="17697"/>
                </a:cubicBezTo>
                <a:cubicBezTo>
                  <a:pt x="12257" y="17564"/>
                  <a:pt x="12341" y="17417"/>
                  <a:pt x="12341" y="17371"/>
                </a:cubicBezTo>
                <a:cubicBezTo>
                  <a:pt x="12341" y="17359"/>
                  <a:pt x="12335" y="17355"/>
                  <a:pt x="12325" y="17357"/>
                </a:cubicBezTo>
                <a:close/>
                <a:moveTo>
                  <a:pt x="11800" y="18096"/>
                </a:moveTo>
                <a:cubicBezTo>
                  <a:pt x="11711" y="18123"/>
                  <a:pt x="11481" y="18414"/>
                  <a:pt x="11481" y="18522"/>
                </a:cubicBezTo>
                <a:cubicBezTo>
                  <a:pt x="11481" y="18568"/>
                  <a:pt x="11557" y="18513"/>
                  <a:pt x="11650" y="18401"/>
                </a:cubicBezTo>
                <a:cubicBezTo>
                  <a:pt x="11743" y="18289"/>
                  <a:pt x="11830" y="18189"/>
                  <a:pt x="11845" y="18178"/>
                </a:cubicBezTo>
                <a:cubicBezTo>
                  <a:pt x="11859" y="18166"/>
                  <a:pt x="11852" y="18132"/>
                  <a:pt x="11829" y="18101"/>
                </a:cubicBezTo>
                <a:cubicBezTo>
                  <a:pt x="11823" y="18093"/>
                  <a:pt x="11813" y="18092"/>
                  <a:pt x="11800" y="18096"/>
                </a:cubicBezTo>
                <a:close/>
                <a:moveTo>
                  <a:pt x="15773" y="18157"/>
                </a:moveTo>
                <a:cubicBezTo>
                  <a:pt x="15703" y="18157"/>
                  <a:pt x="15706" y="18198"/>
                  <a:pt x="15813" y="18548"/>
                </a:cubicBezTo>
                <a:cubicBezTo>
                  <a:pt x="15864" y="18715"/>
                  <a:pt x="15919" y="18838"/>
                  <a:pt x="15934" y="18817"/>
                </a:cubicBezTo>
                <a:cubicBezTo>
                  <a:pt x="15978" y="18758"/>
                  <a:pt x="15831" y="18157"/>
                  <a:pt x="15773" y="18157"/>
                </a:cubicBezTo>
                <a:close/>
                <a:moveTo>
                  <a:pt x="19388" y="18159"/>
                </a:moveTo>
                <a:cubicBezTo>
                  <a:pt x="19348" y="18134"/>
                  <a:pt x="19257" y="18229"/>
                  <a:pt x="19163" y="18409"/>
                </a:cubicBezTo>
                <a:cubicBezTo>
                  <a:pt x="19091" y="18547"/>
                  <a:pt x="19051" y="18659"/>
                  <a:pt x="19076" y="18659"/>
                </a:cubicBezTo>
                <a:cubicBezTo>
                  <a:pt x="19141" y="18659"/>
                  <a:pt x="19409" y="18312"/>
                  <a:pt x="19409" y="18228"/>
                </a:cubicBezTo>
                <a:cubicBezTo>
                  <a:pt x="19409" y="18191"/>
                  <a:pt x="19401" y="18168"/>
                  <a:pt x="19388" y="18159"/>
                </a:cubicBezTo>
                <a:close/>
                <a:moveTo>
                  <a:pt x="5776" y="18172"/>
                </a:moveTo>
                <a:cubicBezTo>
                  <a:pt x="5756" y="18181"/>
                  <a:pt x="5784" y="18298"/>
                  <a:pt x="5859" y="18496"/>
                </a:cubicBezTo>
                <a:cubicBezTo>
                  <a:pt x="5910" y="18632"/>
                  <a:pt x="5980" y="18743"/>
                  <a:pt x="6015" y="18743"/>
                </a:cubicBezTo>
                <a:cubicBezTo>
                  <a:pt x="6082" y="18743"/>
                  <a:pt x="6024" y="18569"/>
                  <a:pt x="5863" y="18283"/>
                </a:cubicBezTo>
                <a:cubicBezTo>
                  <a:pt x="5817" y="18202"/>
                  <a:pt x="5788" y="18168"/>
                  <a:pt x="5776" y="18172"/>
                </a:cubicBezTo>
                <a:close/>
                <a:moveTo>
                  <a:pt x="11250" y="18775"/>
                </a:moveTo>
                <a:cubicBezTo>
                  <a:pt x="11150" y="18805"/>
                  <a:pt x="10866" y="19093"/>
                  <a:pt x="10866" y="19182"/>
                </a:cubicBezTo>
                <a:cubicBezTo>
                  <a:pt x="10866" y="19258"/>
                  <a:pt x="11006" y="19163"/>
                  <a:pt x="11200" y="18956"/>
                </a:cubicBezTo>
                <a:cubicBezTo>
                  <a:pt x="11266" y="18886"/>
                  <a:pt x="11301" y="18807"/>
                  <a:pt x="11281" y="18780"/>
                </a:cubicBezTo>
                <a:cubicBezTo>
                  <a:pt x="11276" y="18772"/>
                  <a:pt x="11265" y="18770"/>
                  <a:pt x="11250" y="18775"/>
                </a:cubicBezTo>
                <a:close/>
                <a:moveTo>
                  <a:pt x="18876" y="18880"/>
                </a:moveTo>
                <a:cubicBezTo>
                  <a:pt x="18848" y="18896"/>
                  <a:pt x="18801" y="18947"/>
                  <a:pt x="18732" y="19037"/>
                </a:cubicBezTo>
                <a:cubicBezTo>
                  <a:pt x="18631" y="19170"/>
                  <a:pt x="18548" y="19312"/>
                  <a:pt x="18548" y="19353"/>
                </a:cubicBezTo>
                <a:cubicBezTo>
                  <a:pt x="18548" y="19394"/>
                  <a:pt x="18631" y="19346"/>
                  <a:pt x="18732" y="19248"/>
                </a:cubicBezTo>
                <a:cubicBezTo>
                  <a:pt x="18834" y="19149"/>
                  <a:pt x="18917" y="19007"/>
                  <a:pt x="18917" y="18932"/>
                </a:cubicBezTo>
                <a:cubicBezTo>
                  <a:pt x="18917" y="18881"/>
                  <a:pt x="18905" y="18863"/>
                  <a:pt x="18876" y="18880"/>
                </a:cubicBezTo>
                <a:close/>
                <a:moveTo>
                  <a:pt x="6243" y="19022"/>
                </a:moveTo>
                <a:cubicBezTo>
                  <a:pt x="6229" y="19018"/>
                  <a:pt x="6219" y="19020"/>
                  <a:pt x="6213" y="19030"/>
                </a:cubicBezTo>
                <a:cubicBezTo>
                  <a:pt x="6186" y="19066"/>
                  <a:pt x="6247" y="19183"/>
                  <a:pt x="6347" y="19292"/>
                </a:cubicBezTo>
                <a:cubicBezTo>
                  <a:pt x="6583" y="19549"/>
                  <a:pt x="6636" y="19474"/>
                  <a:pt x="6424" y="19185"/>
                </a:cubicBezTo>
                <a:cubicBezTo>
                  <a:pt x="6356" y="19092"/>
                  <a:pt x="6286" y="19032"/>
                  <a:pt x="6243" y="19022"/>
                </a:cubicBezTo>
                <a:close/>
                <a:moveTo>
                  <a:pt x="16034" y="19114"/>
                </a:moveTo>
                <a:cubicBezTo>
                  <a:pt x="16025" y="19137"/>
                  <a:pt x="16068" y="19243"/>
                  <a:pt x="16163" y="19419"/>
                </a:cubicBezTo>
                <a:cubicBezTo>
                  <a:pt x="16293" y="19659"/>
                  <a:pt x="16398" y="19738"/>
                  <a:pt x="16398" y="19597"/>
                </a:cubicBezTo>
                <a:cubicBezTo>
                  <a:pt x="16398" y="19560"/>
                  <a:pt x="16315" y="19420"/>
                  <a:pt x="16213" y="19287"/>
                </a:cubicBezTo>
                <a:cubicBezTo>
                  <a:pt x="16105" y="19146"/>
                  <a:pt x="16044" y="19090"/>
                  <a:pt x="16034" y="19114"/>
                </a:cubicBezTo>
                <a:close/>
                <a:moveTo>
                  <a:pt x="10685" y="19345"/>
                </a:moveTo>
                <a:cubicBezTo>
                  <a:pt x="10574" y="19363"/>
                  <a:pt x="10251" y="19606"/>
                  <a:pt x="10251" y="19687"/>
                </a:cubicBezTo>
                <a:cubicBezTo>
                  <a:pt x="10251" y="19723"/>
                  <a:pt x="10364" y="19675"/>
                  <a:pt x="10502" y="19579"/>
                </a:cubicBezTo>
                <a:cubicBezTo>
                  <a:pt x="10641" y="19483"/>
                  <a:pt x="10738" y="19380"/>
                  <a:pt x="10718" y="19353"/>
                </a:cubicBezTo>
                <a:cubicBezTo>
                  <a:pt x="10712" y="19345"/>
                  <a:pt x="10701" y="19342"/>
                  <a:pt x="10685" y="19345"/>
                </a:cubicBezTo>
                <a:close/>
                <a:moveTo>
                  <a:pt x="18409" y="19532"/>
                </a:moveTo>
                <a:cubicBezTo>
                  <a:pt x="18379" y="19491"/>
                  <a:pt x="17934" y="19821"/>
                  <a:pt x="17934" y="19884"/>
                </a:cubicBezTo>
                <a:cubicBezTo>
                  <a:pt x="17934" y="19957"/>
                  <a:pt x="18035" y="19909"/>
                  <a:pt x="18232" y="19745"/>
                </a:cubicBezTo>
                <a:cubicBezTo>
                  <a:pt x="18346" y="19650"/>
                  <a:pt x="18426" y="19554"/>
                  <a:pt x="18409" y="19532"/>
                </a:cubicBezTo>
                <a:close/>
                <a:moveTo>
                  <a:pt x="6782" y="19595"/>
                </a:moveTo>
                <a:cubicBezTo>
                  <a:pt x="6747" y="19584"/>
                  <a:pt x="6749" y="19607"/>
                  <a:pt x="6749" y="19658"/>
                </a:cubicBezTo>
                <a:cubicBezTo>
                  <a:pt x="6749" y="19700"/>
                  <a:pt x="6825" y="19775"/>
                  <a:pt x="6918" y="19821"/>
                </a:cubicBezTo>
                <a:cubicBezTo>
                  <a:pt x="7212" y="19967"/>
                  <a:pt x="7275" y="19924"/>
                  <a:pt x="7024" y="19750"/>
                </a:cubicBezTo>
                <a:cubicBezTo>
                  <a:pt x="6885" y="19653"/>
                  <a:pt x="6816" y="19606"/>
                  <a:pt x="6782" y="19595"/>
                </a:cubicBezTo>
                <a:close/>
                <a:moveTo>
                  <a:pt x="16556" y="19763"/>
                </a:moveTo>
                <a:cubicBezTo>
                  <a:pt x="16521" y="19751"/>
                  <a:pt x="16519" y="19773"/>
                  <a:pt x="16519" y="19821"/>
                </a:cubicBezTo>
                <a:cubicBezTo>
                  <a:pt x="16519" y="19860"/>
                  <a:pt x="16581" y="19934"/>
                  <a:pt x="16657" y="19984"/>
                </a:cubicBezTo>
                <a:cubicBezTo>
                  <a:pt x="16917" y="20155"/>
                  <a:pt x="17047" y="20093"/>
                  <a:pt x="16796" y="19918"/>
                </a:cubicBezTo>
                <a:cubicBezTo>
                  <a:pt x="16658" y="19822"/>
                  <a:pt x="16590" y="19775"/>
                  <a:pt x="16556" y="19763"/>
                </a:cubicBezTo>
                <a:close/>
                <a:moveTo>
                  <a:pt x="9993" y="19842"/>
                </a:moveTo>
                <a:cubicBezTo>
                  <a:pt x="9932" y="19853"/>
                  <a:pt x="9834" y="19894"/>
                  <a:pt x="9729" y="19963"/>
                </a:cubicBezTo>
                <a:lnTo>
                  <a:pt x="9545" y="20084"/>
                </a:lnTo>
                <a:lnTo>
                  <a:pt x="9760" y="20034"/>
                </a:lnTo>
                <a:cubicBezTo>
                  <a:pt x="9879" y="20007"/>
                  <a:pt x="10001" y="19949"/>
                  <a:pt x="10033" y="19908"/>
                </a:cubicBezTo>
                <a:cubicBezTo>
                  <a:pt x="10079" y="19849"/>
                  <a:pt x="10054" y="19831"/>
                  <a:pt x="9993" y="19842"/>
                </a:cubicBezTo>
                <a:close/>
                <a:moveTo>
                  <a:pt x="17692" y="19960"/>
                </a:moveTo>
                <a:cubicBezTo>
                  <a:pt x="17587" y="19952"/>
                  <a:pt x="17365" y="20013"/>
                  <a:pt x="17257" y="20094"/>
                </a:cubicBezTo>
                <a:cubicBezTo>
                  <a:pt x="17178" y="20155"/>
                  <a:pt x="17179" y="20166"/>
                  <a:pt x="17265" y="20168"/>
                </a:cubicBezTo>
                <a:cubicBezTo>
                  <a:pt x="17451" y="20173"/>
                  <a:pt x="17750" y="20066"/>
                  <a:pt x="17750" y="19994"/>
                </a:cubicBezTo>
                <a:cubicBezTo>
                  <a:pt x="17750" y="19975"/>
                  <a:pt x="17727" y="19963"/>
                  <a:pt x="17692" y="19960"/>
                </a:cubicBezTo>
                <a:close/>
                <a:moveTo>
                  <a:pt x="7516" y="20015"/>
                </a:moveTo>
                <a:cubicBezTo>
                  <a:pt x="7393" y="20013"/>
                  <a:pt x="7393" y="20012"/>
                  <a:pt x="7516" y="20084"/>
                </a:cubicBezTo>
                <a:cubicBezTo>
                  <a:pt x="7584" y="20123"/>
                  <a:pt x="7709" y="20156"/>
                  <a:pt x="7793" y="20155"/>
                </a:cubicBezTo>
                <a:lnTo>
                  <a:pt x="7947" y="20152"/>
                </a:lnTo>
                <a:lnTo>
                  <a:pt x="7793" y="20084"/>
                </a:lnTo>
                <a:cubicBezTo>
                  <a:pt x="7709" y="20047"/>
                  <a:pt x="7584" y="20017"/>
                  <a:pt x="7516" y="20015"/>
                </a:cubicBezTo>
                <a:close/>
                <a:moveTo>
                  <a:pt x="9324" y="20142"/>
                </a:moveTo>
                <a:cubicBezTo>
                  <a:pt x="9202" y="20128"/>
                  <a:pt x="8953" y="20166"/>
                  <a:pt x="8905" y="20223"/>
                </a:cubicBezTo>
                <a:cubicBezTo>
                  <a:pt x="8890" y="20240"/>
                  <a:pt x="8994" y="20252"/>
                  <a:pt x="9135" y="20252"/>
                </a:cubicBezTo>
                <a:cubicBezTo>
                  <a:pt x="9276" y="20252"/>
                  <a:pt x="9391" y="20216"/>
                  <a:pt x="9391" y="20173"/>
                </a:cubicBezTo>
                <a:cubicBezTo>
                  <a:pt x="9391" y="20156"/>
                  <a:pt x="9364" y="20146"/>
                  <a:pt x="9324" y="20142"/>
                </a:cubicBezTo>
                <a:close/>
                <a:moveTo>
                  <a:pt x="8397" y="20181"/>
                </a:moveTo>
                <a:lnTo>
                  <a:pt x="8132" y="20192"/>
                </a:lnTo>
                <a:lnTo>
                  <a:pt x="8347" y="20252"/>
                </a:lnTo>
                <a:cubicBezTo>
                  <a:pt x="8465" y="20286"/>
                  <a:pt x="8567" y="20320"/>
                  <a:pt x="8574" y="20326"/>
                </a:cubicBezTo>
                <a:cubicBezTo>
                  <a:pt x="8580" y="20332"/>
                  <a:pt x="8603" y="20298"/>
                  <a:pt x="8624" y="20252"/>
                </a:cubicBezTo>
                <a:cubicBezTo>
                  <a:pt x="8647" y="20201"/>
                  <a:pt x="8560" y="20174"/>
                  <a:pt x="8397" y="20181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